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75" r:id="rId8"/>
    <p:sldId id="272" r:id="rId9"/>
    <p:sldId id="273" r:id="rId10"/>
    <p:sldId id="274" r:id="rId11"/>
    <p:sldId id="270" r:id="rId12"/>
    <p:sldId id="259" r:id="rId13"/>
    <p:sldId id="260" r:id="rId14"/>
    <p:sldId id="271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98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07B0A-5392-473D-AB9A-F51D51E617BD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C255C590-628F-4DC8-B95B-FED8D26DC93F}">
      <dgm:prSet phldrT="[Text]"/>
      <dgm:spPr/>
      <dgm:t>
        <a:bodyPr/>
        <a:lstStyle/>
        <a:p>
          <a:r>
            <a:rPr lang="nl-BE" dirty="0"/>
            <a:t>Q1</a:t>
          </a:r>
          <a:endParaRPr lang="en-BE" dirty="0"/>
        </a:p>
      </dgm:t>
    </dgm:pt>
    <dgm:pt modelId="{AD44FC2D-60AB-45F0-B514-3BFBB74E4431}" type="parTrans" cxnId="{220E7E36-AA3A-48E0-AE87-B92C7E228CC1}">
      <dgm:prSet/>
      <dgm:spPr/>
      <dgm:t>
        <a:bodyPr/>
        <a:lstStyle/>
        <a:p>
          <a:endParaRPr lang="en-BE"/>
        </a:p>
      </dgm:t>
    </dgm:pt>
    <dgm:pt modelId="{BABB4A4F-9E6D-490F-BCE3-75BF422FF585}" type="sibTrans" cxnId="{220E7E36-AA3A-48E0-AE87-B92C7E228CC1}">
      <dgm:prSet/>
      <dgm:spPr/>
      <dgm:t>
        <a:bodyPr/>
        <a:lstStyle/>
        <a:p>
          <a:endParaRPr lang="en-BE"/>
        </a:p>
      </dgm:t>
    </dgm:pt>
    <dgm:pt modelId="{B1C0CAED-62A4-4A0B-9427-4FE8DE83434A}">
      <dgm:prSet phldrT="[Text]"/>
      <dgm:spPr/>
      <dgm:t>
        <a:bodyPr/>
        <a:lstStyle/>
        <a:p>
          <a:r>
            <a:rPr lang="nl-BE" dirty="0"/>
            <a:t>BTW</a:t>
          </a:r>
          <a:endParaRPr lang="en-BE" dirty="0"/>
        </a:p>
      </dgm:t>
    </dgm:pt>
    <dgm:pt modelId="{CB34B8A4-23E9-409E-A450-E21FA9185118}" type="parTrans" cxnId="{5B83E191-6A9C-4432-9041-0BAEE39695CE}">
      <dgm:prSet/>
      <dgm:spPr/>
      <dgm:t>
        <a:bodyPr/>
        <a:lstStyle/>
        <a:p>
          <a:endParaRPr lang="en-BE"/>
        </a:p>
      </dgm:t>
    </dgm:pt>
    <dgm:pt modelId="{880280A6-FA77-4AB4-A763-7E8233948CEB}" type="sibTrans" cxnId="{5B83E191-6A9C-4432-9041-0BAEE39695CE}">
      <dgm:prSet/>
      <dgm:spPr/>
      <dgm:t>
        <a:bodyPr/>
        <a:lstStyle/>
        <a:p>
          <a:endParaRPr lang="en-BE"/>
        </a:p>
      </dgm:t>
    </dgm:pt>
    <dgm:pt modelId="{919E29A7-8969-46CC-BB76-2138358A0E2D}">
      <dgm:prSet phldrT="[Text]"/>
      <dgm:spPr/>
      <dgm:t>
        <a:bodyPr/>
        <a:lstStyle/>
        <a:p>
          <a:r>
            <a:rPr lang="nl-BE" dirty="0"/>
            <a:t>Q2</a:t>
          </a:r>
          <a:endParaRPr lang="en-BE" dirty="0"/>
        </a:p>
      </dgm:t>
    </dgm:pt>
    <dgm:pt modelId="{15722C57-7270-4062-A1A2-0E425931620C}" type="parTrans" cxnId="{09249A73-1A2B-4D99-B327-45BB07938A0F}">
      <dgm:prSet/>
      <dgm:spPr/>
      <dgm:t>
        <a:bodyPr/>
        <a:lstStyle/>
        <a:p>
          <a:endParaRPr lang="en-BE"/>
        </a:p>
      </dgm:t>
    </dgm:pt>
    <dgm:pt modelId="{0546E7C7-8CDE-427A-A250-10796AAB2026}" type="sibTrans" cxnId="{09249A73-1A2B-4D99-B327-45BB07938A0F}">
      <dgm:prSet/>
      <dgm:spPr/>
      <dgm:t>
        <a:bodyPr/>
        <a:lstStyle/>
        <a:p>
          <a:endParaRPr lang="en-BE"/>
        </a:p>
      </dgm:t>
    </dgm:pt>
    <dgm:pt modelId="{D5C72152-D557-4ADD-838C-99D47FE038C9}">
      <dgm:prSet phldrT="[Text]"/>
      <dgm:spPr/>
      <dgm:t>
        <a:bodyPr/>
        <a:lstStyle/>
        <a:p>
          <a:r>
            <a:rPr lang="nl-BE" dirty="0"/>
            <a:t>RSVZ</a:t>
          </a:r>
          <a:endParaRPr lang="en-BE" dirty="0"/>
        </a:p>
      </dgm:t>
    </dgm:pt>
    <dgm:pt modelId="{D053600D-784E-4C89-8E4E-D7B0865A042D}" type="parTrans" cxnId="{340A73FD-8141-4AAF-BD92-CEAA721CCA63}">
      <dgm:prSet/>
      <dgm:spPr/>
      <dgm:t>
        <a:bodyPr/>
        <a:lstStyle/>
        <a:p>
          <a:endParaRPr lang="en-BE"/>
        </a:p>
      </dgm:t>
    </dgm:pt>
    <dgm:pt modelId="{C14882E1-0B73-4DF2-85F6-E699ADD9C088}" type="sibTrans" cxnId="{340A73FD-8141-4AAF-BD92-CEAA721CCA63}">
      <dgm:prSet/>
      <dgm:spPr/>
      <dgm:t>
        <a:bodyPr/>
        <a:lstStyle/>
        <a:p>
          <a:endParaRPr lang="en-BE"/>
        </a:p>
      </dgm:t>
    </dgm:pt>
    <dgm:pt modelId="{8767597E-04EE-43CE-8D16-17DA6242685D}">
      <dgm:prSet phldrT="[Text]"/>
      <dgm:spPr/>
      <dgm:t>
        <a:bodyPr/>
        <a:lstStyle/>
        <a:p>
          <a:r>
            <a:rPr lang="nl-BE" dirty="0"/>
            <a:t>Q4</a:t>
          </a:r>
          <a:endParaRPr lang="en-BE" dirty="0"/>
        </a:p>
      </dgm:t>
    </dgm:pt>
    <dgm:pt modelId="{44C85DC3-2FD4-41B2-9BFE-CB150562516F}" type="parTrans" cxnId="{7C727DA3-5EAC-4E3F-B974-7942699C0EB9}">
      <dgm:prSet/>
      <dgm:spPr/>
      <dgm:t>
        <a:bodyPr/>
        <a:lstStyle/>
        <a:p>
          <a:endParaRPr lang="en-BE"/>
        </a:p>
      </dgm:t>
    </dgm:pt>
    <dgm:pt modelId="{179588A5-B51B-40A5-B7CE-78B0E351D482}" type="sibTrans" cxnId="{7C727DA3-5EAC-4E3F-B974-7942699C0EB9}">
      <dgm:prSet/>
      <dgm:spPr/>
      <dgm:t>
        <a:bodyPr/>
        <a:lstStyle/>
        <a:p>
          <a:endParaRPr lang="en-BE"/>
        </a:p>
      </dgm:t>
    </dgm:pt>
    <dgm:pt modelId="{08D1CC7E-BD2A-4653-A9C3-D50CBDA7635C}">
      <dgm:prSet phldrT="[Text]"/>
      <dgm:spPr/>
      <dgm:t>
        <a:bodyPr/>
        <a:lstStyle/>
        <a:p>
          <a:r>
            <a:rPr lang="nl-BE" dirty="0"/>
            <a:t>Tax</a:t>
          </a:r>
          <a:endParaRPr lang="en-BE" dirty="0"/>
        </a:p>
      </dgm:t>
    </dgm:pt>
    <dgm:pt modelId="{AF533EA4-8A40-47B5-894A-0575FE7BFB91}" type="parTrans" cxnId="{420C47BB-244C-430F-8B54-68704268E422}">
      <dgm:prSet/>
      <dgm:spPr/>
      <dgm:t>
        <a:bodyPr/>
        <a:lstStyle/>
        <a:p>
          <a:endParaRPr lang="en-BE"/>
        </a:p>
      </dgm:t>
    </dgm:pt>
    <dgm:pt modelId="{979D803E-613F-4D93-9973-C1410EA51F77}" type="sibTrans" cxnId="{420C47BB-244C-430F-8B54-68704268E422}">
      <dgm:prSet/>
      <dgm:spPr/>
      <dgm:t>
        <a:bodyPr/>
        <a:lstStyle/>
        <a:p>
          <a:endParaRPr lang="en-BE"/>
        </a:p>
      </dgm:t>
    </dgm:pt>
    <dgm:pt modelId="{DCF12983-6DC5-4D78-9875-480202AFC33A}">
      <dgm:prSet phldrT="[Text]"/>
      <dgm:spPr/>
      <dgm:t>
        <a:bodyPr/>
        <a:lstStyle/>
        <a:p>
          <a:r>
            <a:rPr lang="nl-BE" dirty="0"/>
            <a:t>Q3</a:t>
          </a:r>
          <a:endParaRPr lang="en-BE" dirty="0"/>
        </a:p>
      </dgm:t>
    </dgm:pt>
    <dgm:pt modelId="{D48E5D40-2313-41A6-AAAE-1BCCB7898979}" type="parTrans" cxnId="{2B736737-0D83-4678-8179-3E075DB4FD44}">
      <dgm:prSet/>
      <dgm:spPr/>
      <dgm:t>
        <a:bodyPr/>
        <a:lstStyle/>
        <a:p>
          <a:endParaRPr lang="en-BE"/>
        </a:p>
      </dgm:t>
    </dgm:pt>
    <dgm:pt modelId="{7D9AF3D6-D4F9-4DCD-9696-53D7F76AC332}" type="sibTrans" cxnId="{2B736737-0D83-4678-8179-3E075DB4FD44}">
      <dgm:prSet/>
      <dgm:spPr/>
      <dgm:t>
        <a:bodyPr/>
        <a:lstStyle/>
        <a:p>
          <a:endParaRPr lang="en-BE"/>
        </a:p>
      </dgm:t>
    </dgm:pt>
    <dgm:pt modelId="{D3C577A8-F2E4-4C7B-8E09-F28C721C658F}">
      <dgm:prSet phldrT="[Text]"/>
      <dgm:spPr/>
      <dgm:t>
        <a:bodyPr/>
        <a:lstStyle/>
        <a:p>
          <a:r>
            <a:rPr lang="nl-BE" dirty="0"/>
            <a:t>Werkingskosten</a:t>
          </a:r>
          <a:endParaRPr lang="en-BE" dirty="0"/>
        </a:p>
      </dgm:t>
    </dgm:pt>
    <dgm:pt modelId="{AE96F44C-1F13-4D8A-88DE-501B8C1386F3}" type="parTrans" cxnId="{BD3D3589-1405-4D2E-99FD-B0D308F382DE}">
      <dgm:prSet/>
      <dgm:spPr/>
      <dgm:t>
        <a:bodyPr/>
        <a:lstStyle/>
        <a:p>
          <a:endParaRPr lang="en-BE"/>
        </a:p>
      </dgm:t>
    </dgm:pt>
    <dgm:pt modelId="{5B2B1DFC-86D7-4C40-9519-4CD010DC393A}" type="sibTrans" cxnId="{BD3D3589-1405-4D2E-99FD-B0D308F382DE}">
      <dgm:prSet/>
      <dgm:spPr/>
      <dgm:t>
        <a:bodyPr/>
        <a:lstStyle/>
        <a:p>
          <a:endParaRPr lang="en-BE"/>
        </a:p>
      </dgm:t>
    </dgm:pt>
    <dgm:pt modelId="{97694D5A-01C9-4D8A-A58E-857B1AC147AD}">
      <dgm:prSet phldrT="[Text]"/>
      <dgm:spPr/>
      <dgm:t>
        <a:bodyPr/>
        <a:lstStyle/>
        <a:p>
          <a:r>
            <a:rPr lang="nl-BE" dirty="0"/>
            <a:t>VAT</a:t>
          </a:r>
          <a:endParaRPr lang="en-BE" dirty="0"/>
        </a:p>
      </dgm:t>
    </dgm:pt>
    <dgm:pt modelId="{1F972EE8-23C9-42D8-8B50-E685ECC69545}" type="parTrans" cxnId="{4A4C691F-9D34-4CAE-AD8B-E6F2B09E76CA}">
      <dgm:prSet/>
      <dgm:spPr/>
      <dgm:t>
        <a:bodyPr/>
        <a:lstStyle/>
        <a:p>
          <a:endParaRPr lang="en-BE"/>
        </a:p>
      </dgm:t>
    </dgm:pt>
    <dgm:pt modelId="{87BD1FDC-382E-4EE3-93EE-FEF8D1850F99}" type="sibTrans" cxnId="{4A4C691F-9D34-4CAE-AD8B-E6F2B09E76CA}">
      <dgm:prSet/>
      <dgm:spPr/>
      <dgm:t>
        <a:bodyPr/>
        <a:lstStyle/>
        <a:p>
          <a:endParaRPr lang="en-BE"/>
        </a:p>
      </dgm:t>
    </dgm:pt>
    <dgm:pt modelId="{4AFB87A9-A64C-4BF9-9D03-A91EC6BA5C2A}">
      <dgm:prSet phldrT="[Text]"/>
      <dgm:spPr/>
      <dgm:t>
        <a:bodyPr/>
        <a:lstStyle/>
        <a:p>
          <a:r>
            <a:rPr lang="nl-BE" dirty="0"/>
            <a:t>INASTI</a:t>
          </a:r>
          <a:endParaRPr lang="en-BE" dirty="0"/>
        </a:p>
      </dgm:t>
    </dgm:pt>
    <dgm:pt modelId="{C82A87F8-E4F1-4083-9959-68354D18417B}" type="parTrans" cxnId="{EBC25BA0-C024-4ED1-A692-9DFFD744E85A}">
      <dgm:prSet/>
      <dgm:spPr/>
      <dgm:t>
        <a:bodyPr/>
        <a:lstStyle/>
        <a:p>
          <a:endParaRPr lang="en-BE"/>
        </a:p>
      </dgm:t>
    </dgm:pt>
    <dgm:pt modelId="{6286B0FB-D04D-46AE-A278-1EACF26175D5}" type="sibTrans" cxnId="{EBC25BA0-C024-4ED1-A692-9DFFD744E85A}">
      <dgm:prSet/>
      <dgm:spPr/>
      <dgm:t>
        <a:bodyPr/>
        <a:lstStyle/>
        <a:p>
          <a:endParaRPr lang="en-BE"/>
        </a:p>
      </dgm:t>
    </dgm:pt>
    <dgm:pt modelId="{CF90903A-94AE-4217-922B-10D8A000A5A3}">
      <dgm:prSet phldrT="[Text]"/>
      <dgm:spPr/>
      <dgm:t>
        <a:bodyPr/>
        <a:lstStyle/>
        <a:p>
          <a:r>
            <a:rPr lang="nl-BE" dirty="0" err="1"/>
            <a:t>coûts</a:t>
          </a:r>
          <a:r>
            <a:rPr lang="nl-BE" dirty="0"/>
            <a:t> </a:t>
          </a:r>
          <a:r>
            <a:rPr lang="nl-BE" dirty="0" err="1"/>
            <a:t>d'exploitation</a:t>
          </a:r>
          <a:endParaRPr lang="en-BE" dirty="0"/>
        </a:p>
      </dgm:t>
    </dgm:pt>
    <dgm:pt modelId="{BAEA5263-531E-489F-8A16-EC80D0F56800}" type="parTrans" cxnId="{BA54DF04-D3B4-4DFD-A7FA-A616AE01EA0D}">
      <dgm:prSet/>
      <dgm:spPr/>
      <dgm:t>
        <a:bodyPr/>
        <a:lstStyle/>
        <a:p>
          <a:endParaRPr lang="en-BE"/>
        </a:p>
      </dgm:t>
    </dgm:pt>
    <dgm:pt modelId="{A24E5B85-3929-4342-9278-2D345000A0D8}" type="sibTrans" cxnId="{BA54DF04-D3B4-4DFD-A7FA-A616AE01EA0D}">
      <dgm:prSet/>
      <dgm:spPr/>
      <dgm:t>
        <a:bodyPr/>
        <a:lstStyle/>
        <a:p>
          <a:endParaRPr lang="en-BE"/>
        </a:p>
      </dgm:t>
    </dgm:pt>
    <dgm:pt modelId="{BFEDFAC6-2FCA-4D1B-ABF9-A5FD0F17F9EE}" type="pres">
      <dgm:prSet presAssocID="{78E07B0A-5392-473D-AB9A-F51D51E617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7F3F7D4-DFC6-49FC-941C-E0F9757E2F36}" type="pres">
      <dgm:prSet presAssocID="{78E07B0A-5392-473D-AB9A-F51D51E617BD}" presName="children" presStyleCnt="0"/>
      <dgm:spPr/>
    </dgm:pt>
    <dgm:pt modelId="{5FCB8DCF-5AC5-4F11-9F6B-367BC98A7797}" type="pres">
      <dgm:prSet presAssocID="{78E07B0A-5392-473D-AB9A-F51D51E617BD}" presName="child1group" presStyleCnt="0"/>
      <dgm:spPr/>
    </dgm:pt>
    <dgm:pt modelId="{A2CEF2DC-F1B3-4E42-90A1-D23D98A30AE5}" type="pres">
      <dgm:prSet presAssocID="{78E07B0A-5392-473D-AB9A-F51D51E617BD}" presName="child1" presStyleLbl="bgAcc1" presStyleIdx="0" presStyleCnt="4"/>
      <dgm:spPr/>
    </dgm:pt>
    <dgm:pt modelId="{5B9EB9AB-98D3-4EBA-A4E9-7A735A70A8E6}" type="pres">
      <dgm:prSet presAssocID="{78E07B0A-5392-473D-AB9A-F51D51E617BD}" presName="child1Text" presStyleLbl="bgAcc1" presStyleIdx="0" presStyleCnt="4">
        <dgm:presLayoutVars>
          <dgm:bulletEnabled val="1"/>
        </dgm:presLayoutVars>
      </dgm:prSet>
      <dgm:spPr/>
    </dgm:pt>
    <dgm:pt modelId="{AF9B97D7-A3AF-4246-B1CF-F9E823CD2DB5}" type="pres">
      <dgm:prSet presAssocID="{78E07B0A-5392-473D-AB9A-F51D51E617BD}" presName="child2group" presStyleCnt="0"/>
      <dgm:spPr/>
    </dgm:pt>
    <dgm:pt modelId="{F0B3391B-64BE-4A6E-BDE7-C8808A27C69B}" type="pres">
      <dgm:prSet presAssocID="{78E07B0A-5392-473D-AB9A-F51D51E617BD}" presName="child2" presStyleLbl="bgAcc1" presStyleIdx="1" presStyleCnt="4" custLinFactNeighborX="382" custLinFactNeighborY="-1771"/>
      <dgm:spPr/>
    </dgm:pt>
    <dgm:pt modelId="{F8CDEA31-1DDF-4C93-B9D5-24BAB6883595}" type="pres">
      <dgm:prSet presAssocID="{78E07B0A-5392-473D-AB9A-F51D51E617BD}" presName="child2Text" presStyleLbl="bgAcc1" presStyleIdx="1" presStyleCnt="4">
        <dgm:presLayoutVars>
          <dgm:bulletEnabled val="1"/>
        </dgm:presLayoutVars>
      </dgm:prSet>
      <dgm:spPr/>
    </dgm:pt>
    <dgm:pt modelId="{28279019-0AE1-4202-8A13-652250A0FBDE}" type="pres">
      <dgm:prSet presAssocID="{78E07B0A-5392-473D-AB9A-F51D51E617BD}" presName="child3group" presStyleCnt="0"/>
      <dgm:spPr/>
    </dgm:pt>
    <dgm:pt modelId="{7285A400-98F5-443B-8C78-BACD5EEB4144}" type="pres">
      <dgm:prSet presAssocID="{78E07B0A-5392-473D-AB9A-F51D51E617BD}" presName="child3" presStyleLbl="bgAcc1" presStyleIdx="2" presStyleCnt="4" custLinFactNeighborX="-765" custLinFactNeighborY="-1242"/>
      <dgm:spPr/>
    </dgm:pt>
    <dgm:pt modelId="{7CF8D25C-4195-4C86-8E1B-1F1F82174A79}" type="pres">
      <dgm:prSet presAssocID="{78E07B0A-5392-473D-AB9A-F51D51E617BD}" presName="child3Text" presStyleLbl="bgAcc1" presStyleIdx="2" presStyleCnt="4">
        <dgm:presLayoutVars>
          <dgm:bulletEnabled val="1"/>
        </dgm:presLayoutVars>
      </dgm:prSet>
      <dgm:spPr/>
    </dgm:pt>
    <dgm:pt modelId="{09299B7B-66F2-42A7-9EA5-7C89A70BD21F}" type="pres">
      <dgm:prSet presAssocID="{78E07B0A-5392-473D-AB9A-F51D51E617BD}" presName="child4group" presStyleCnt="0"/>
      <dgm:spPr/>
    </dgm:pt>
    <dgm:pt modelId="{85283ACA-1871-4FAE-9ECF-4C6DB8D88746}" type="pres">
      <dgm:prSet presAssocID="{78E07B0A-5392-473D-AB9A-F51D51E617BD}" presName="child4" presStyleLbl="bgAcc1" presStyleIdx="3" presStyleCnt="4"/>
      <dgm:spPr/>
    </dgm:pt>
    <dgm:pt modelId="{D56EA2C8-92AB-4CA6-A86D-A83EB82834FD}" type="pres">
      <dgm:prSet presAssocID="{78E07B0A-5392-473D-AB9A-F51D51E617BD}" presName="child4Text" presStyleLbl="bgAcc1" presStyleIdx="3" presStyleCnt="4">
        <dgm:presLayoutVars>
          <dgm:bulletEnabled val="1"/>
        </dgm:presLayoutVars>
      </dgm:prSet>
      <dgm:spPr/>
    </dgm:pt>
    <dgm:pt modelId="{963F077D-DDA6-4DCC-9E97-51B7982E47B8}" type="pres">
      <dgm:prSet presAssocID="{78E07B0A-5392-473D-AB9A-F51D51E617BD}" presName="childPlaceholder" presStyleCnt="0"/>
      <dgm:spPr/>
    </dgm:pt>
    <dgm:pt modelId="{5FADC6B1-3251-4BE4-B998-73CACB53822C}" type="pres">
      <dgm:prSet presAssocID="{78E07B0A-5392-473D-AB9A-F51D51E617BD}" presName="circle" presStyleCnt="0"/>
      <dgm:spPr/>
    </dgm:pt>
    <dgm:pt modelId="{CF4EB8B2-CB02-441B-81E5-FED79A8A1E82}" type="pres">
      <dgm:prSet presAssocID="{78E07B0A-5392-473D-AB9A-F51D51E617B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E946054-9DBB-4930-A10A-D09B262CB04E}" type="pres">
      <dgm:prSet presAssocID="{78E07B0A-5392-473D-AB9A-F51D51E617B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ED6EA99-1723-447F-8C60-C1A217FE0FC0}" type="pres">
      <dgm:prSet presAssocID="{78E07B0A-5392-473D-AB9A-F51D51E617B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DD2ED4D-08D6-480C-93BA-927E5ECA36ED}" type="pres">
      <dgm:prSet presAssocID="{78E07B0A-5392-473D-AB9A-F51D51E617B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18332F4-2D39-4533-A6C0-E39820A824FA}" type="pres">
      <dgm:prSet presAssocID="{78E07B0A-5392-473D-AB9A-F51D51E617BD}" presName="quadrantPlaceholder" presStyleCnt="0"/>
      <dgm:spPr/>
    </dgm:pt>
    <dgm:pt modelId="{4727A1F6-303A-43F2-9702-DB8500A97716}" type="pres">
      <dgm:prSet presAssocID="{78E07B0A-5392-473D-AB9A-F51D51E617BD}" presName="center1" presStyleLbl="fgShp" presStyleIdx="0" presStyleCnt="2"/>
      <dgm:spPr/>
    </dgm:pt>
    <dgm:pt modelId="{6CB801EE-4276-47F1-B050-166320B6D4A3}" type="pres">
      <dgm:prSet presAssocID="{78E07B0A-5392-473D-AB9A-F51D51E617BD}" presName="center2" presStyleLbl="fgShp" presStyleIdx="1" presStyleCnt="2"/>
      <dgm:spPr/>
    </dgm:pt>
  </dgm:ptLst>
  <dgm:cxnLst>
    <dgm:cxn modelId="{4D9D9A03-04ED-4EEA-A404-BCC786B4C549}" type="presOf" srcId="{8767597E-04EE-43CE-8D16-17DA6242685D}" destId="{1ED6EA99-1723-447F-8C60-C1A217FE0FC0}" srcOrd="0" destOrd="0" presId="urn:microsoft.com/office/officeart/2005/8/layout/cycle4"/>
    <dgm:cxn modelId="{BA54DF04-D3B4-4DFD-A7FA-A616AE01EA0D}" srcId="{DCF12983-6DC5-4D78-9875-480202AFC33A}" destId="{CF90903A-94AE-4217-922B-10D8A000A5A3}" srcOrd="1" destOrd="0" parTransId="{BAEA5263-531E-489F-8A16-EC80D0F56800}" sibTransId="{A24E5B85-3929-4342-9278-2D345000A0D8}"/>
    <dgm:cxn modelId="{2CFDE408-4587-4D97-8EF1-6146D3D5F67A}" type="presOf" srcId="{08D1CC7E-BD2A-4653-A9C3-D50CBDA7635C}" destId="{7CF8D25C-4195-4C86-8E1B-1F1F82174A79}" srcOrd="1" destOrd="0" presId="urn:microsoft.com/office/officeart/2005/8/layout/cycle4"/>
    <dgm:cxn modelId="{8C804C1D-A4AC-4871-83ED-4BC99B22F0DD}" type="presOf" srcId="{D3C577A8-F2E4-4C7B-8E09-F28C721C658F}" destId="{D56EA2C8-92AB-4CA6-A86D-A83EB82834FD}" srcOrd="1" destOrd="0" presId="urn:microsoft.com/office/officeart/2005/8/layout/cycle4"/>
    <dgm:cxn modelId="{4A4C691F-9D34-4CAE-AD8B-E6F2B09E76CA}" srcId="{C255C590-628F-4DC8-B95B-FED8D26DC93F}" destId="{97694D5A-01C9-4D8A-A58E-857B1AC147AD}" srcOrd="1" destOrd="0" parTransId="{1F972EE8-23C9-42D8-8B50-E685ECC69545}" sibTransId="{87BD1FDC-382E-4EE3-93EE-FEF8D1850F99}"/>
    <dgm:cxn modelId="{4226EC35-F77D-49A0-81C5-F898A1FC8632}" type="presOf" srcId="{B1C0CAED-62A4-4A0B-9427-4FE8DE83434A}" destId="{A2CEF2DC-F1B3-4E42-90A1-D23D98A30AE5}" srcOrd="0" destOrd="0" presId="urn:microsoft.com/office/officeart/2005/8/layout/cycle4"/>
    <dgm:cxn modelId="{220E7E36-AA3A-48E0-AE87-B92C7E228CC1}" srcId="{78E07B0A-5392-473D-AB9A-F51D51E617BD}" destId="{C255C590-628F-4DC8-B95B-FED8D26DC93F}" srcOrd="0" destOrd="0" parTransId="{AD44FC2D-60AB-45F0-B514-3BFBB74E4431}" sibTransId="{BABB4A4F-9E6D-490F-BCE3-75BF422FF585}"/>
    <dgm:cxn modelId="{2B736737-0D83-4678-8179-3E075DB4FD44}" srcId="{78E07B0A-5392-473D-AB9A-F51D51E617BD}" destId="{DCF12983-6DC5-4D78-9875-480202AFC33A}" srcOrd="3" destOrd="0" parTransId="{D48E5D40-2313-41A6-AAAE-1BCCB7898979}" sibTransId="{7D9AF3D6-D4F9-4DCD-9696-53D7F76AC332}"/>
    <dgm:cxn modelId="{90206C5D-8028-4DC1-973F-FA8991CECD1D}" type="presOf" srcId="{D3C577A8-F2E4-4C7B-8E09-F28C721C658F}" destId="{85283ACA-1871-4FAE-9ECF-4C6DB8D88746}" srcOrd="0" destOrd="0" presId="urn:microsoft.com/office/officeart/2005/8/layout/cycle4"/>
    <dgm:cxn modelId="{59C44262-3C20-4162-B3CC-9BC9B1547985}" type="presOf" srcId="{919E29A7-8969-46CC-BB76-2138358A0E2D}" destId="{6E946054-9DBB-4930-A10A-D09B262CB04E}" srcOrd="0" destOrd="0" presId="urn:microsoft.com/office/officeart/2005/8/layout/cycle4"/>
    <dgm:cxn modelId="{6C873168-B498-4131-8041-EE268DB4D7F9}" type="presOf" srcId="{CF90903A-94AE-4217-922B-10D8A000A5A3}" destId="{85283ACA-1871-4FAE-9ECF-4C6DB8D88746}" srcOrd="0" destOrd="1" presId="urn:microsoft.com/office/officeart/2005/8/layout/cycle4"/>
    <dgm:cxn modelId="{C81CC449-B8FF-4EB2-9EFF-0EF3D80A5067}" type="presOf" srcId="{4AFB87A9-A64C-4BF9-9D03-A91EC6BA5C2A}" destId="{F8CDEA31-1DDF-4C93-B9D5-24BAB6883595}" srcOrd="1" destOrd="1" presId="urn:microsoft.com/office/officeart/2005/8/layout/cycle4"/>
    <dgm:cxn modelId="{12839550-EA8C-4618-ADAE-5B26EF586E3E}" type="presOf" srcId="{CF90903A-94AE-4217-922B-10D8A000A5A3}" destId="{D56EA2C8-92AB-4CA6-A86D-A83EB82834FD}" srcOrd="1" destOrd="1" presId="urn:microsoft.com/office/officeart/2005/8/layout/cycle4"/>
    <dgm:cxn modelId="{09249A73-1A2B-4D99-B327-45BB07938A0F}" srcId="{78E07B0A-5392-473D-AB9A-F51D51E617BD}" destId="{919E29A7-8969-46CC-BB76-2138358A0E2D}" srcOrd="1" destOrd="0" parTransId="{15722C57-7270-4062-A1A2-0E425931620C}" sibTransId="{0546E7C7-8CDE-427A-A250-10796AAB2026}"/>
    <dgm:cxn modelId="{34D09B74-A18C-47B2-8797-3517E1EC472B}" type="presOf" srcId="{08D1CC7E-BD2A-4653-A9C3-D50CBDA7635C}" destId="{7285A400-98F5-443B-8C78-BACD5EEB4144}" srcOrd="0" destOrd="0" presId="urn:microsoft.com/office/officeart/2005/8/layout/cycle4"/>
    <dgm:cxn modelId="{2805E077-1CB1-47E0-B033-B2640AE79113}" type="presOf" srcId="{C255C590-628F-4DC8-B95B-FED8D26DC93F}" destId="{CF4EB8B2-CB02-441B-81E5-FED79A8A1E82}" srcOrd="0" destOrd="0" presId="urn:microsoft.com/office/officeart/2005/8/layout/cycle4"/>
    <dgm:cxn modelId="{167FE783-B497-4096-BF14-F5EF587044B9}" type="presOf" srcId="{DCF12983-6DC5-4D78-9875-480202AFC33A}" destId="{1DD2ED4D-08D6-480C-93BA-927E5ECA36ED}" srcOrd="0" destOrd="0" presId="urn:microsoft.com/office/officeart/2005/8/layout/cycle4"/>
    <dgm:cxn modelId="{BD3D3589-1405-4D2E-99FD-B0D308F382DE}" srcId="{DCF12983-6DC5-4D78-9875-480202AFC33A}" destId="{D3C577A8-F2E4-4C7B-8E09-F28C721C658F}" srcOrd="0" destOrd="0" parTransId="{AE96F44C-1F13-4D8A-88DE-501B8C1386F3}" sibTransId="{5B2B1DFC-86D7-4C40-9519-4CD010DC393A}"/>
    <dgm:cxn modelId="{BE6D2B8A-8B97-4817-A224-3E6773F18249}" type="presOf" srcId="{97694D5A-01C9-4D8A-A58E-857B1AC147AD}" destId="{5B9EB9AB-98D3-4EBA-A4E9-7A735A70A8E6}" srcOrd="1" destOrd="1" presId="urn:microsoft.com/office/officeart/2005/8/layout/cycle4"/>
    <dgm:cxn modelId="{5B83E191-6A9C-4432-9041-0BAEE39695CE}" srcId="{C255C590-628F-4DC8-B95B-FED8D26DC93F}" destId="{B1C0CAED-62A4-4A0B-9427-4FE8DE83434A}" srcOrd="0" destOrd="0" parTransId="{CB34B8A4-23E9-409E-A450-E21FA9185118}" sibTransId="{880280A6-FA77-4AB4-A763-7E8233948CEB}"/>
    <dgm:cxn modelId="{EBC25BA0-C024-4ED1-A692-9DFFD744E85A}" srcId="{919E29A7-8969-46CC-BB76-2138358A0E2D}" destId="{4AFB87A9-A64C-4BF9-9D03-A91EC6BA5C2A}" srcOrd="1" destOrd="0" parTransId="{C82A87F8-E4F1-4083-9959-68354D18417B}" sibTransId="{6286B0FB-D04D-46AE-A278-1EACF26175D5}"/>
    <dgm:cxn modelId="{7C727DA3-5EAC-4E3F-B974-7942699C0EB9}" srcId="{78E07B0A-5392-473D-AB9A-F51D51E617BD}" destId="{8767597E-04EE-43CE-8D16-17DA6242685D}" srcOrd="2" destOrd="0" parTransId="{44C85DC3-2FD4-41B2-9BFE-CB150562516F}" sibTransId="{179588A5-B51B-40A5-B7CE-78B0E351D482}"/>
    <dgm:cxn modelId="{420C47BB-244C-430F-8B54-68704268E422}" srcId="{8767597E-04EE-43CE-8D16-17DA6242685D}" destId="{08D1CC7E-BD2A-4653-A9C3-D50CBDA7635C}" srcOrd="0" destOrd="0" parTransId="{AF533EA4-8A40-47B5-894A-0575FE7BFB91}" sibTransId="{979D803E-613F-4D93-9973-C1410EA51F77}"/>
    <dgm:cxn modelId="{BDA8CFBC-60D3-4F21-A0C9-2007B8065876}" type="presOf" srcId="{97694D5A-01C9-4D8A-A58E-857B1AC147AD}" destId="{A2CEF2DC-F1B3-4E42-90A1-D23D98A30AE5}" srcOrd="0" destOrd="1" presId="urn:microsoft.com/office/officeart/2005/8/layout/cycle4"/>
    <dgm:cxn modelId="{2A59F3BE-581D-439A-80DE-E8A4D013CC32}" type="presOf" srcId="{B1C0CAED-62A4-4A0B-9427-4FE8DE83434A}" destId="{5B9EB9AB-98D3-4EBA-A4E9-7A735A70A8E6}" srcOrd="1" destOrd="0" presId="urn:microsoft.com/office/officeart/2005/8/layout/cycle4"/>
    <dgm:cxn modelId="{4A6276CE-26C2-4D62-9C4E-CB35CC64E9D1}" type="presOf" srcId="{D5C72152-D557-4ADD-838C-99D47FE038C9}" destId="{F8CDEA31-1DDF-4C93-B9D5-24BAB6883595}" srcOrd="1" destOrd="0" presId="urn:microsoft.com/office/officeart/2005/8/layout/cycle4"/>
    <dgm:cxn modelId="{BCBD29CF-4CF0-4267-AB0F-090D90755215}" type="presOf" srcId="{D5C72152-D557-4ADD-838C-99D47FE038C9}" destId="{F0B3391B-64BE-4A6E-BDE7-C8808A27C69B}" srcOrd="0" destOrd="0" presId="urn:microsoft.com/office/officeart/2005/8/layout/cycle4"/>
    <dgm:cxn modelId="{35CCE4D1-B570-4BAE-BEFA-E501CE2CD2FB}" type="presOf" srcId="{4AFB87A9-A64C-4BF9-9D03-A91EC6BA5C2A}" destId="{F0B3391B-64BE-4A6E-BDE7-C8808A27C69B}" srcOrd="0" destOrd="1" presId="urn:microsoft.com/office/officeart/2005/8/layout/cycle4"/>
    <dgm:cxn modelId="{7FEC9EF1-E2F7-4639-82BF-C4078A06F017}" type="presOf" srcId="{78E07B0A-5392-473D-AB9A-F51D51E617BD}" destId="{BFEDFAC6-2FCA-4D1B-ABF9-A5FD0F17F9EE}" srcOrd="0" destOrd="0" presId="urn:microsoft.com/office/officeart/2005/8/layout/cycle4"/>
    <dgm:cxn modelId="{340A73FD-8141-4AAF-BD92-CEAA721CCA63}" srcId="{919E29A7-8969-46CC-BB76-2138358A0E2D}" destId="{D5C72152-D557-4ADD-838C-99D47FE038C9}" srcOrd="0" destOrd="0" parTransId="{D053600D-784E-4C89-8E4E-D7B0865A042D}" sibTransId="{C14882E1-0B73-4DF2-85F6-E699ADD9C088}"/>
    <dgm:cxn modelId="{0BBD8C90-8324-4D15-9DE1-FECACFF39FB5}" type="presParOf" srcId="{BFEDFAC6-2FCA-4D1B-ABF9-A5FD0F17F9EE}" destId="{E7F3F7D4-DFC6-49FC-941C-E0F9757E2F36}" srcOrd="0" destOrd="0" presId="urn:microsoft.com/office/officeart/2005/8/layout/cycle4"/>
    <dgm:cxn modelId="{00FF388D-6F23-4229-8022-BA07EC043129}" type="presParOf" srcId="{E7F3F7D4-DFC6-49FC-941C-E0F9757E2F36}" destId="{5FCB8DCF-5AC5-4F11-9F6B-367BC98A7797}" srcOrd="0" destOrd="0" presId="urn:microsoft.com/office/officeart/2005/8/layout/cycle4"/>
    <dgm:cxn modelId="{CD68E368-5B38-4C9D-B5B0-EBB383039028}" type="presParOf" srcId="{5FCB8DCF-5AC5-4F11-9F6B-367BC98A7797}" destId="{A2CEF2DC-F1B3-4E42-90A1-D23D98A30AE5}" srcOrd="0" destOrd="0" presId="urn:microsoft.com/office/officeart/2005/8/layout/cycle4"/>
    <dgm:cxn modelId="{4904DF82-C59C-42F4-893F-C5667F56DD49}" type="presParOf" srcId="{5FCB8DCF-5AC5-4F11-9F6B-367BC98A7797}" destId="{5B9EB9AB-98D3-4EBA-A4E9-7A735A70A8E6}" srcOrd="1" destOrd="0" presId="urn:microsoft.com/office/officeart/2005/8/layout/cycle4"/>
    <dgm:cxn modelId="{5F09AA2E-2890-4C45-B48C-3BB111394148}" type="presParOf" srcId="{E7F3F7D4-DFC6-49FC-941C-E0F9757E2F36}" destId="{AF9B97D7-A3AF-4246-B1CF-F9E823CD2DB5}" srcOrd="1" destOrd="0" presId="urn:microsoft.com/office/officeart/2005/8/layout/cycle4"/>
    <dgm:cxn modelId="{DB3375E1-DA24-4A4C-A0AB-341A154275C4}" type="presParOf" srcId="{AF9B97D7-A3AF-4246-B1CF-F9E823CD2DB5}" destId="{F0B3391B-64BE-4A6E-BDE7-C8808A27C69B}" srcOrd="0" destOrd="0" presId="urn:microsoft.com/office/officeart/2005/8/layout/cycle4"/>
    <dgm:cxn modelId="{5E3EDE6A-A9F2-4334-AFD7-D9C2D7CABCB2}" type="presParOf" srcId="{AF9B97D7-A3AF-4246-B1CF-F9E823CD2DB5}" destId="{F8CDEA31-1DDF-4C93-B9D5-24BAB6883595}" srcOrd="1" destOrd="0" presId="urn:microsoft.com/office/officeart/2005/8/layout/cycle4"/>
    <dgm:cxn modelId="{15F8A7FB-BEC3-45AB-9449-E75B595A8937}" type="presParOf" srcId="{E7F3F7D4-DFC6-49FC-941C-E0F9757E2F36}" destId="{28279019-0AE1-4202-8A13-652250A0FBDE}" srcOrd="2" destOrd="0" presId="urn:microsoft.com/office/officeart/2005/8/layout/cycle4"/>
    <dgm:cxn modelId="{9FCAA4B4-DF72-4662-8860-FABCC5946520}" type="presParOf" srcId="{28279019-0AE1-4202-8A13-652250A0FBDE}" destId="{7285A400-98F5-443B-8C78-BACD5EEB4144}" srcOrd="0" destOrd="0" presId="urn:microsoft.com/office/officeart/2005/8/layout/cycle4"/>
    <dgm:cxn modelId="{FB29E32E-C45A-4877-B82D-E9C2A3276611}" type="presParOf" srcId="{28279019-0AE1-4202-8A13-652250A0FBDE}" destId="{7CF8D25C-4195-4C86-8E1B-1F1F82174A79}" srcOrd="1" destOrd="0" presId="urn:microsoft.com/office/officeart/2005/8/layout/cycle4"/>
    <dgm:cxn modelId="{B43BBA61-BEF0-4BD4-9159-B5EDFF6DDE65}" type="presParOf" srcId="{E7F3F7D4-DFC6-49FC-941C-E0F9757E2F36}" destId="{09299B7B-66F2-42A7-9EA5-7C89A70BD21F}" srcOrd="3" destOrd="0" presId="urn:microsoft.com/office/officeart/2005/8/layout/cycle4"/>
    <dgm:cxn modelId="{5FF795D6-660E-496F-8469-1756B6754C6D}" type="presParOf" srcId="{09299B7B-66F2-42A7-9EA5-7C89A70BD21F}" destId="{85283ACA-1871-4FAE-9ECF-4C6DB8D88746}" srcOrd="0" destOrd="0" presId="urn:microsoft.com/office/officeart/2005/8/layout/cycle4"/>
    <dgm:cxn modelId="{F0439FD7-32AA-4088-82A9-B88AEA7CBA35}" type="presParOf" srcId="{09299B7B-66F2-42A7-9EA5-7C89A70BD21F}" destId="{D56EA2C8-92AB-4CA6-A86D-A83EB82834FD}" srcOrd="1" destOrd="0" presId="urn:microsoft.com/office/officeart/2005/8/layout/cycle4"/>
    <dgm:cxn modelId="{E18CF150-1CFB-42F7-8703-F9606B9735FB}" type="presParOf" srcId="{E7F3F7D4-DFC6-49FC-941C-E0F9757E2F36}" destId="{963F077D-DDA6-4DCC-9E97-51B7982E47B8}" srcOrd="4" destOrd="0" presId="urn:microsoft.com/office/officeart/2005/8/layout/cycle4"/>
    <dgm:cxn modelId="{0214E8E9-661B-4BB4-94A6-A5A7BBA2C55B}" type="presParOf" srcId="{BFEDFAC6-2FCA-4D1B-ABF9-A5FD0F17F9EE}" destId="{5FADC6B1-3251-4BE4-B998-73CACB53822C}" srcOrd="1" destOrd="0" presId="urn:microsoft.com/office/officeart/2005/8/layout/cycle4"/>
    <dgm:cxn modelId="{C6D9571D-6317-45A2-8C0E-A1576237C65E}" type="presParOf" srcId="{5FADC6B1-3251-4BE4-B998-73CACB53822C}" destId="{CF4EB8B2-CB02-441B-81E5-FED79A8A1E82}" srcOrd="0" destOrd="0" presId="urn:microsoft.com/office/officeart/2005/8/layout/cycle4"/>
    <dgm:cxn modelId="{06516FBB-487F-486A-AB71-1222D12158EE}" type="presParOf" srcId="{5FADC6B1-3251-4BE4-B998-73CACB53822C}" destId="{6E946054-9DBB-4930-A10A-D09B262CB04E}" srcOrd="1" destOrd="0" presId="urn:microsoft.com/office/officeart/2005/8/layout/cycle4"/>
    <dgm:cxn modelId="{BC0F431D-DF1B-4C32-B880-A8D61999257E}" type="presParOf" srcId="{5FADC6B1-3251-4BE4-B998-73CACB53822C}" destId="{1ED6EA99-1723-447F-8C60-C1A217FE0FC0}" srcOrd="2" destOrd="0" presId="urn:microsoft.com/office/officeart/2005/8/layout/cycle4"/>
    <dgm:cxn modelId="{7521C3D0-4EE7-4DA2-B401-E6171EBC5B79}" type="presParOf" srcId="{5FADC6B1-3251-4BE4-B998-73CACB53822C}" destId="{1DD2ED4D-08D6-480C-93BA-927E5ECA36ED}" srcOrd="3" destOrd="0" presId="urn:microsoft.com/office/officeart/2005/8/layout/cycle4"/>
    <dgm:cxn modelId="{30C932B6-AC5E-4244-848A-497A8D46DE54}" type="presParOf" srcId="{5FADC6B1-3251-4BE4-B998-73CACB53822C}" destId="{A18332F4-2D39-4533-A6C0-E39820A824FA}" srcOrd="4" destOrd="0" presId="urn:microsoft.com/office/officeart/2005/8/layout/cycle4"/>
    <dgm:cxn modelId="{DA98D1C8-CD6E-40F3-8419-E26F22B73467}" type="presParOf" srcId="{BFEDFAC6-2FCA-4D1B-ABF9-A5FD0F17F9EE}" destId="{4727A1F6-303A-43F2-9702-DB8500A97716}" srcOrd="2" destOrd="0" presId="urn:microsoft.com/office/officeart/2005/8/layout/cycle4"/>
    <dgm:cxn modelId="{81CF82C4-C56A-40A4-90B5-CACE58E47F9C}" type="presParOf" srcId="{BFEDFAC6-2FCA-4D1B-ABF9-A5FD0F17F9EE}" destId="{6CB801EE-4276-47F1-B050-166320B6D4A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/>
      <dgm:t>
        <a:bodyPr lIns="182880" tIns="182880" rIns="182880" bIns="182880"/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Periodieke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taken,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opvolging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advies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: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Communcatie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Telefoon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Whatsapp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mail,..</a:t>
          </a: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D947E0-108F-4D20-A71E-3CF329F97212}">
      <dgm:prSet phldr="0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 err="1">
              <a:solidFill>
                <a:schemeClr val="tx1"/>
              </a:solidFill>
              <a:latin typeface="+mn-lt"/>
              <a:ea typeface="+mj-ea"/>
              <a:cs typeface="+mj-cs"/>
            </a:rPr>
            <a:t>Kennismaking</a:t>
          </a:r>
          <a:endParaRPr lang="en-US" sz="1600" kern="1200" spc="150" baseline="0" dirty="0">
            <a:solidFill>
              <a:schemeClr val="tx1"/>
            </a:solidFill>
            <a:latin typeface="+mn-lt"/>
            <a:ea typeface="+mj-ea"/>
            <a:cs typeface="+mj-cs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0A490C8-22B4-4D68-875C-0F0DE2FF864D}">
      <dgm:prSet phldr="0" custT="1"/>
      <dgm:spPr/>
      <dgm:t>
        <a:bodyPr/>
        <a:lstStyle/>
        <a:p>
          <a:pPr marL="0">
            <a:lnSpc>
              <a:spcPct val="100000"/>
            </a:lnSpc>
          </a:pPr>
          <a:r>
            <a:rPr lang="en-US" sz="1400" spc="50" baseline="0" dirty="0">
              <a:latin typeface="+mn-lt"/>
            </a:rPr>
            <a:t>1ste </a:t>
          </a:r>
          <a:r>
            <a:rPr lang="en-US" sz="1400" spc="50" baseline="0" dirty="0" err="1">
              <a:latin typeface="+mn-lt"/>
            </a:rPr>
            <a:t>lijn</a:t>
          </a:r>
          <a:r>
            <a:rPr lang="en-US" sz="1400" spc="50" baseline="0" dirty="0">
              <a:latin typeface="+mn-lt"/>
            </a:rPr>
            <a:t> </a:t>
          </a:r>
          <a:r>
            <a:rPr lang="en-US" sz="1400" spc="50" baseline="0" dirty="0" err="1">
              <a:latin typeface="+mn-lt"/>
            </a:rPr>
            <a:t>advies</a:t>
          </a:r>
          <a:endParaRPr lang="en-US" sz="1400" spc="50" baseline="0" dirty="0">
            <a:latin typeface="+mn-lt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AFA1AF-0FF8-45B3-A6D0-0E255A2F637D}">
      <dgm:prSet phldr="0" custT="1"/>
      <dgm:spPr/>
      <dgm:t>
        <a:bodyPr/>
        <a:lstStyle/>
        <a:p>
          <a:pPr marL="0"/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Bankrekening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418D2B-9486-42DE-AFDD-1D31420040FF}">
      <dgm:prSet phldr="0" custT="1"/>
      <dgm:spPr/>
      <dgm:t>
        <a:bodyPr/>
        <a:lstStyle/>
        <a:p>
          <a:pPr marL="0">
            <a:lnSpc>
              <a:spcPct val="100000"/>
            </a:lnSpc>
          </a:pPr>
          <a:r>
            <a:rPr lang="en-US" sz="1400" spc="50" baseline="0" dirty="0" err="1">
              <a:latin typeface="+mn-lt"/>
            </a:rPr>
            <a:t>Bij</a:t>
          </a:r>
          <a:r>
            <a:rPr lang="en-US" sz="1400" spc="50" baseline="0" dirty="0">
              <a:latin typeface="+mn-lt"/>
            </a:rPr>
            <a:t> </a:t>
          </a:r>
          <a:r>
            <a:rPr lang="en-US" sz="1400" spc="50" baseline="0" dirty="0" err="1">
              <a:latin typeface="+mn-lt"/>
            </a:rPr>
            <a:t>een</a:t>
          </a:r>
          <a:r>
            <a:rPr lang="en-US" sz="1400" spc="50" baseline="0" dirty="0">
              <a:latin typeface="+mn-lt"/>
            </a:rPr>
            <a:t> bank </a:t>
          </a:r>
          <a:r>
            <a:rPr lang="en-US" sz="1400" spc="50" baseline="0" dirty="0" err="1">
              <a:latin typeface="+mn-lt"/>
            </a:rPr>
            <a:t>naar</a:t>
          </a:r>
          <a:r>
            <a:rPr lang="en-US" sz="1400" spc="50" baseline="0" dirty="0">
              <a:latin typeface="+mn-lt"/>
            </a:rPr>
            <a:t> </a:t>
          </a:r>
          <a:r>
            <a:rPr lang="en-US" sz="1400" spc="50" baseline="0" dirty="0" err="1">
              <a:latin typeface="+mn-lt"/>
            </a:rPr>
            <a:t>keuze</a:t>
          </a:r>
          <a:r>
            <a:rPr lang="en-US" sz="1400" spc="50" baseline="0" dirty="0">
              <a:latin typeface="+mn-lt"/>
            </a:rPr>
            <a:t> </a:t>
          </a:r>
          <a:r>
            <a:rPr lang="en-US" sz="1400" spc="50" baseline="0" dirty="0" err="1">
              <a:latin typeface="+mn-lt"/>
            </a:rPr>
            <a:t>dit</a:t>
          </a:r>
          <a:r>
            <a:rPr lang="en-US" sz="1400" spc="50" baseline="0" dirty="0">
              <a:latin typeface="+mn-lt"/>
            </a:rPr>
            <a:t> doe je </a:t>
          </a:r>
          <a:r>
            <a:rPr lang="en-US" sz="1400" spc="50" baseline="0" dirty="0" err="1">
              <a:latin typeface="+mn-lt"/>
            </a:rPr>
            <a:t>zelf</a:t>
          </a:r>
          <a:r>
            <a:rPr lang="en-US" sz="1400" spc="50" baseline="0" dirty="0">
              <a:latin typeface="+mn-lt"/>
            </a:rPr>
            <a:t>.</a:t>
          </a: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682B4F-0217-4B50-923E-C104AA24290F}">
      <dgm:prSet phldr="0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Opstart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EC0C300-11E4-45CF-8418-973585107209}">
      <dgm:prSet phldr="0" custT="1"/>
      <dgm:spPr/>
      <dgm:t>
        <a:bodyPr/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KBO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opstarten</a:t>
          </a:r>
          <a:endParaRPr lang="en-US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BTW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activeren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Sociaal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statuut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endParaRPr lang="en-US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EB4A941-E9FA-4A86-A673-85FF34B35F20}">
      <dgm:prSet phldr="0" custT="1"/>
      <dgm:spPr/>
      <dgm:t>
        <a:bodyPr/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Organisatie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Uitleg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tools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vragen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? 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322D3A-7AC2-4C5C-9D7E-EAB2313D47D4}">
      <dgm:prSet phldr="0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Werking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85505A-81B6-4FDA-A144-900B71DAD946}">
      <dgm:prSet phldr="0" custT="1"/>
      <dgm:spPr/>
      <dgm:t>
        <a:bodyPr/>
        <a:lstStyle/>
        <a:p>
          <a:pPr marL="0"/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Opvolging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5A400-98F5-443B-8C78-BACD5EEB4144}">
      <dsp:nvSpPr>
        <dsp:cNvPr id="0" name=""/>
        <dsp:cNvSpPr/>
      </dsp:nvSpPr>
      <dsp:spPr>
        <a:xfrm>
          <a:off x="4137283" y="3271886"/>
          <a:ext cx="2390903" cy="15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Tax</a:t>
          </a:r>
          <a:endParaRPr lang="en-BE" sz="1500" kern="1200" dirty="0"/>
        </a:p>
      </dsp:txBody>
      <dsp:txXfrm>
        <a:off x="4888575" y="3693097"/>
        <a:ext cx="1605590" cy="1093530"/>
      </dsp:txXfrm>
    </dsp:sp>
    <dsp:sp modelId="{85283ACA-1871-4FAE-9ECF-4C6DB8D88746}">
      <dsp:nvSpPr>
        <dsp:cNvPr id="0" name=""/>
        <dsp:cNvSpPr/>
      </dsp:nvSpPr>
      <dsp:spPr>
        <a:xfrm>
          <a:off x="254626" y="3291121"/>
          <a:ext cx="2390903" cy="15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Werkingskosten</a:t>
          </a:r>
          <a:endParaRPr lang="en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 err="1"/>
            <a:t>coûts</a:t>
          </a:r>
          <a:r>
            <a:rPr lang="nl-BE" sz="1500" kern="1200" dirty="0"/>
            <a:t> </a:t>
          </a:r>
          <a:r>
            <a:rPr lang="nl-BE" sz="1500" kern="1200" dirty="0" err="1"/>
            <a:t>d'exploitation</a:t>
          </a:r>
          <a:endParaRPr lang="en-BE" sz="1500" kern="1200" dirty="0"/>
        </a:p>
      </dsp:txBody>
      <dsp:txXfrm>
        <a:off x="288647" y="3712333"/>
        <a:ext cx="1605590" cy="1093530"/>
      </dsp:txXfrm>
    </dsp:sp>
    <dsp:sp modelId="{F0B3391B-64BE-4A6E-BDE7-C8808A27C69B}">
      <dsp:nvSpPr>
        <dsp:cNvPr id="0" name=""/>
        <dsp:cNvSpPr/>
      </dsp:nvSpPr>
      <dsp:spPr>
        <a:xfrm>
          <a:off x="4164707" y="0"/>
          <a:ext cx="2390903" cy="15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RSVZ</a:t>
          </a:r>
          <a:endParaRPr lang="en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INASTI</a:t>
          </a:r>
          <a:endParaRPr lang="en-BE" sz="1500" kern="1200" dirty="0"/>
        </a:p>
      </dsp:txBody>
      <dsp:txXfrm>
        <a:off x="4915999" y="34021"/>
        <a:ext cx="1605590" cy="1093530"/>
      </dsp:txXfrm>
    </dsp:sp>
    <dsp:sp modelId="{A2CEF2DC-F1B3-4E42-90A1-D23D98A30AE5}">
      <dsp:nvSpPr>
        <dsp:cNvPr id="0" name=""/>
        <dsp:cNvSpPr/>
      </dsp:nvSpPr>
      <dsp:spPr>
        <a:xfrm>
          <a:off x="254626" y="0"/>
          <a:ext cx="2390903" cy="154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BTW</a:t>
          </a:r>
          <a:endParaRPr lang="en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VAT</a:t>
          </a:r>
          <a:endParaRPr lang="en-BE" sz="1500" kern="1200" dirty="0"/>
        </a:p>
      </dsp:txBody>
      <dsp:txXfrm>
        <a:off x="288647" y="34021"/>
        <a:ext cx="1605590" cy="1093530"/>
      </dsp:txXfrm>
    </dsp:sp>
    <dsp:sp modelId="{CF4EB8B2-CB02-441B-81E5-FED79A8A1E82}">
      <dsp:nvSpPr>
        <dsp:cNvPr id="0" name=""/>
        <dsp:cNvSpPr/>
      </dsp:nvSpPr>
      <dsp:spPr>
        <a:xfrm>
          <a:off x="1256482" y="275873"/>
          <a:ext cx="2095670" cy="209567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Q1</a:t>
          </a:r>
          <a:endParaRPr lang="en-BE" sz="4900" kern="1200" dirty="0"/>
        </a:p>
      </dsp:txBody>
      <dsp:txXfrm>
        <a:off x="1870290" y="889681"/>
        <a:ext cx="1481862" cy="1481862"/>
      </dsp:txXfrm>
    </dsp:sp>
    <dsp:sp modelId="{6E946054-9DBB-4930-A10A-D09B262CB04E}">
      <dsp:nvSpPr>
        <dsp:cNvPr id="0" name=""/>
        <dsp:cNvSpPr/>
      </dsp:nvSpPr>
      <dsp:spPr>
        <a:xfrm rot="5400000">
          <a:off x="3448950" y="275873"/>
          <a:ext cx="2095670" cy="209567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Q2</a:t>
          </a:r>
          <a:endParaRPr lang="en-BE" sz="4900" kern="1200" dirty="0"/>
        </a:p>
      </dsp:txBody>
      <dsp:txXfrm rot="-5400000">
        <a:off x="3448950" y="889681"/>
        <a:ext cx="1481862" cy="1481862"/>
      </dsp:txXfrm>
    </dsp:sp>
    <dsp:sp modelId="{1ED6EA99-1723-447F-8C60-C1A217FE0FC0}">
      <dsp:nvSpPr>
        <dsp:cNvPr id="0" name=""/>
        <dsp:cNvSpPr/>
      </dsp:nvSpPr>
      <dsp:spPr>
        <a:xfrm rot="10800000">
          <a:off x="3448950" y="2468341"/>
          <a:ext cx="2095670" cy="209567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Q4</a:t>
          </a:r>
          <a:endParaRPr lang="en-BE" sz="4900" kern="1200" dirty="0"/>
        </a:p>
      </dsp:txBody>
      <dsp:txXfrm rot="10800000">
        <a:off x="3448950" y="2468341"/>
        <a:ext cx="1481862" cy="1481862"/>
      </dsp:txXfrm>
    </dsp:sp>
    <dsp:sp modelId="{1DD2ED4D-08D6-480C-93BA-927E5ECA36ED}">
      <dsp:nvSpPr>
        <dsp:cNvPr id="0" name=""/>
        <dsp:cNvSpPr/>
      </dsp:nvSpPr>
      <dsp:spPr>
        <a:xfrm rot="16200000">
          <a:off x="1256482" y="2468341"/>
          <a:ext cx="2095670" cy="209567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900" kern="1200" dirty="0"/>
            <a:t>Q3</a:t>
          </a:r>
          <a:endParaRPr lang="en-BE" sz="4900" kern="1200" dirty="0"/>
        </a:p>
      </dsp:txBody>
      <dsp:txXfrm rot="5400000">
        <a:off x="1870290" y="2468341"/>
        <a:ext cx="1481862" cy="1481862"/>
      </dsp:txXfrm>
    </dsp:sp>
    <dsp:sp modelId="{4727A1F6-303A-43F2-9702-DB8500A97716}">
      <dsp:nvSpPr>
        <dsp:cNvPr id="0" name=""/>
        <dsp:cNvSpPr/>
      </dsp:nvSpPr>
      <dsp:spPr>
        <a:xfrm>
          <a:off x="3038770" y="1984352"/>
          <a:ext cx="723562" cy="62918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B801EE-4276-47F1-B050-166320B6D4A3}">
      <dsp:nvSpPr>
        <dsp:cNvPr id="0" name=""/>
        <dsp:cNvSpPr/>
      </dsp:nvSpPr>
      <dsp:spPr>
        <a:xfrm rot="10800000">
          <a:off x="3038770" y="2226347"/>
          <a:ext cx="723562" cy="62918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8634" y="748982"/>
          <a:ext cx="2013350" cy="604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 err="1">
              <a:solidFill>
                <a:schemeClr val="tx1"/>
              </a:solidFill>
              <a:latin typeface="+mn-lt"/>
              <a:ea typeface="+mj-ea"/>
              <a:cs typeface="+mj-cs"/>
            </a:rPr>
            <a:t>Kennismaking</a:t>
          </a:r>
          <a:endParaRPr lang="en-US" sz="1600" kern="1200" spc="150" baseline="0" dirty="0">
            <a:solidFill>
              <a:schemeClr val="tx1"/>
            </a:solidFill>
            <a:latin typeface="+mn-lt"/>
            <a:ea typeface="+mj-ea"/>
            <a:cs typeface="+mj-cs"/>
          </a:endParaRPr>
        </a:p>
      </dsp:txBody>
      <dsp:txXfrm>
        <a:off x="8634" y="748982"/>
        <a:ext cx="2013350" cy="604005"/>
      </dsp:txXfrm>
    </dsp:sp>
    <dsp:sp modelId="{22359DD7-1BFB-4900-BAE6-6084F2F57988}">
      <dsp:nvSpPr>
        <dsp:cNvPr id="0" name=""/>
        <dsp:cNvSpPr/>
      </dsp:nvSpPr>
      <dsp:spPr>
        <a:xfrm>
          <a:off x="8634" y="1352987"/>
          <a:ext cx="2013350" cy="1642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latin typeface="+mn-lt"/>
            </a:rPr>
            <a:t>1ste </a:t>
          </a:r>
          <a:r>
            <a:rPr lang="en-US" sz="1400" kern="1200" spc="50" baseline="0" dirty="0" err="1">
              <a:latin typeface="+mn-lt"/>
            </a:rPr>
            <a:t>lijn</a:t>
          </a:r>
          <a:r>
            <a:rPr lang="en-US" sz="1400" kern="1200" spc="50" baseline="0" dirty="0">
              <a:latin typeface="+mn-lt"/>
            </a:rPr>
            <a:t> </a:t>
          </a:r>
          <a:r>
            <a:rPr lang="en-US" sz="1400" kern="1200" spc="50" baseline="0" dirty="0" err="1">
              <a:latin typeface="+mn-lt"/>
            </a:rPr>
            <a:t>advies</a:t>
          </a:r>
          <a:endParaRPr lang="en-US" sz="1400" kern="1200" spc="50" baseline="0" dirty="0">
            <a:latin typeface="+mn-lt"/>
          </a:endParaRPr>
        </a:p>
      </dsp:txBody>
      <dsp:txXfrm>
        <a:off x="8634" y="1352987"/>
        <a:ext cx="2013350" cy="1642942"/>
      </dsp:txXfrm>
    </dsp:sp>
    <dsp:sp modelId="{C4F84DEA-2002-4D32-8E80-70EEE05E345A}">
      <dsp:nvSpPr>
        <dsp:cNvPr id="0" name=""/>
        <dsp:cNvSpPr/>
      </dsp:nvSpPr>
      <dsp:spPr>
        <a:xfrm>
          <a:off x="2129879" y="748982"/>
          <a:ext cx="2013350" cy="604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Bankrekening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sp:txBody>
      <dsp:txXfrm>
        <a:off x="2129879" y="748982"/>
        <a:ext cx="2013350" cy="604005"/>
      </dsp:txXfrm>
    </dsp:sp>
    <dsp:sp modelId="{4FEB85EB-D046-4CDB-8A62-BBCE260C4490}">
      <dsp:nvSpPr>
        <dsp:cNvPr id="0" name=""/>
        <dsp:cNvSpPr/>
      </dsp:nvSpPr>
      <dsp:spPr>
        <a:xfrm>
          <a:off x="2129879" y="1352987"/>
          <a:ext cx="2013350" cy="1642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 err="1">
              <a:latin typeface="+mn-lt"/>
            </a:rPr>
            <a:t>Bij</a:t>
          </a:r>
          <a:r>
            <a:rPr lang="en-US" sz="1400" kern="1200" spc="50" baseline="0" dirty="0">
              <a:latin typeface="+mn-lt"/>
            </a:rPr>
            <a:t> </a:t>
          </a:r>
          <a:r>
            <a:rPr lang="en-US" sz="1400" kern="1200" spc="50" baseline="0" dirty="0" err="1">
              <a:latin typeface="+mn-lt"/>
            </a:rPr>
            <a:t>een</a:t>
          </a:r>
          <a:r>
            <a:rPr lang="en-US" sz="1400" kern="1200" spc="50" baseline="0" dirty="0">
              <a:latin typeface="+mn-lt"/>
            </a:rPr>
            <a:t> bank </a:t>
          </a:r>
          <a:r>
            <a:rPr lang="en-US" sz="1400" kern="1200" spc="50" baseline="0" dirty="0" err="1">
              <a:latin typeface="+mn-lt"/>
            </a:rPr>
            <a:t>naar</a:t>
          </a:r>
          <a:r>
            <a:rPr lang="en-US" sz="1400" kern="1200" spc="50" baseline="0" dirty="0">
              <a:latin typeface="+mn-lt"/>
            </a:rPr>
            <a:t> </a:t>
          </a:r>
          <a:r>
            <a:rPr lang="en-US" sz="1400" kern="1200" spc="50" baseline="0" dirty="0" err="1">
              <a:latin typeface="+mn-lt"/>
            </a:rPr>
            <a:t>keuze</a:t>
          </a:r>
          <a:r>
            <a:rPr lang="en-US" sz="1400" kern="1200" spc="50" baseline="0" dirty="0">
              <a:latin typeface="+mn-lt"/>
            </a:rPr>
            <a:t> </a:t>
          </a:r>
          <a:r>
            <a:rPr lang="en-US" sz="1400" kern="1200" spc="50" baseline="0" dirty="0" err="1">
              <a:latin typeface="+mn-lt"/>
            </a:rPr>
            <a:t>dit</a:t>
          </a:r>
          <a:r>
            <a:rPr lang="en-US" sz="1400" kern="1200" spc="50" baseline="0" dirty="0">
              <a:latin typeface="+mn-lt"/>
            </a:rPr>
            <a:t> doe je </a:t>
          </a:r>
          <a:r>
            <a:rPr lang="en-US" sz="1400" kern="1200" spc="50" baseline="0" dirty="0" err="1">
              <a:latin typeface="+mn-lt"/>
            </a:rPr>
            <a:t>zelf</a:t>
          </a:r>
          <a:r>
            <a:rPr lang="en-US" sz="1400" kern="1200" spc="50" baseline="0" dirty="0">
              <a:latin typeface="+mn-lt"/>
            </a:rPr>
            <a:t>.</a:t>
          </a:r>
        </a:p>
      </dsp:txBody>
      <dsp:txXfrm>
        <a:off x="2129879" y="1352987"/>
        <a:ext cx="2013350" cy="1642942"/>
      </dsp:txXfrm>
    </dsp:sp>
    <dsp:sp modelId="{49B7F8FA-D256-41EF-9327-52A3551D9A60}">
      <dsp:nvSpPr>
        <dsp:cNvPr id="0" name=""/>
        <dsp:cNvSpPr/>
      </dsp:nvSpPr>
      <dsp:spPr>
        <a:xfrm>
          <a:off x="4251124" y="748982"/>
          <a:ext cx="2013350" cy="604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Opstart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sp:txBody>
      <dsp:txXfrm>
        <a:off x="4251124" y="748982"/>
        <a:ext cx="2013350" cy="604005"/>
      </dsp:txXfrm>
    </dsp:sp>
    <dsp:sp modelId="{6B5FE59C-B471-448A-AA7A-B526DCC4D4CA}">
      <dsp:nvSpPr>
        <dsp:cNvPr id="0" name=""/>
        <dsp:cNvSpPr/>
      </dsp:nvSpPr>
      <dsp:spPr>
        <a:xfrm>
          <a:off x="4251124" y="1352987"/>
          <a:ext cx="2013350" cy="1642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KBO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opstarten</a:t>
          </a:r>
          <a:endParaRPr lang="en-US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BTW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activeren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Sociaal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statuut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endParaRPr lang="en-US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4251124" y="1352987"/>
        <a:ext cx="2013350" cy="1642942"/>
      </dsp:txXfrm>
    </dsp:sp>
    <dsp:sp modelId="{4132ECB1-6BEF-4935-AFA3-B2EAA48FDE7E}">
      <dsp:nvSpPr>
        <dsp:cNvPr id="0" name=""/>
        <dsp:cNvSpPr/>
      </dsp:nvSpPr>
      <dsp:spPr>
        <a:xfrm>
          <a:off x="6372369" y="748982"/>
          <a:ext cx="2013350" cy="604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Opvolging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sp:txBody>
      <dsp:txXfrm>
        <a:off x="6372369" y="748982"/>
        <a:ext cx="2013350" cy="604005"/>
      </dsp:txXfrm>
    </dsp:sp>
    <dsp:sp modelId="{C42A8BDE-B838-475D-AFDE-17B60D744AB6}">
      <dsp:nvSpPr>
        <dsp:cNvPr id="0" name=""/>
        <dsp:cNvSpPr/>
      </dsp:nvSpPr>
      <dsp:spPr>
        <a:xfrm>
          <a:off x="6372369" y="1352987"/>
          <a:ext cx="2013350" cy="1642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Organisatie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Uitleg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tools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vragen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? </a:t>
          </a:r>
        </a:p>
      </dsp:txBody>
      <dsp:txXfrm>
        <a:off x="6372369" y="1352987"/>
        <a:ext cx="2013350" cy="1642942"/>
      </dsp:txXfrm>
    </dsp:sp>
    <dsp:sp modelId="{59606EB9-9F10-4D12-A33F-A242FDCC0D0F}">
      <dsp:nvSpPr>
        <dsp:cNvPr id="0" name=""/>
        <dsp:cNvSpPr/>
      </dsp:nvSpPr>
      <dsp:spPr>
        <a:xfrm>
          <a:off x="8493615" y="748982"/>
          <a:ext cx="2013350" cy="604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Werking</a:t>
          </a:r>
          <a:endParaRPr lang="en-US" sz="1600" kern="1200" spc="150" baseline="0" dirty="0">
            <a:solidFill>
              <a:prstClr val="black"/>
            </a:solidFill>
            <a:latin typeface="+mn-lt"/>
            <a:ea typeface="+mn-ea"/>
            <a:cs typeface="+mn-cs"/>
          </a:endParaRPr>
        </a:p>
      </dsp:txBody>
      <dsp:txXfrm>
        <a:off x="8493615" y="748982"/>
        <a:ext cx="2013350" cy="604005"/>
      </dsp:txXfrm>
    </dsp:sp>
    <dsp:sp modelId="{C8429E68-36DD-4F6A-A2F4-7CCDADCEFAD1}">
      <dsp:nvSpPr>
        <dsp:cNvPr id="0" name=""/>
        <dsp:cNvSpPr/>
      </dsp:nvSpPr>
      <dsp:spPr>
        <a:xfrm>
          <a:off x="8493615" y="1352987"/>
          <a:ext cx="2013350" cy="1642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Periodieke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taken,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opvolging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advies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: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Communcatie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b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</a:b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Telefoon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</a:t>
          </a:r>
          <a:r>
            <a:rPr lang="en-US" sz="1400" kern="1200" spc="5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Whatsapp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mail,..</a:t>
          </a:r>
        </a:p>
      </dsp:txBody>
      <dsp:txXfrm>
        <a:off x="8493615" y="1352987"/>
        <a:ext cx="2013350" cy="164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3429000"/>
            <a:ext cx="4941771" cy="2128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 err="1"/>
              <a:t>Starten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ZElfstandige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Beginnersgids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2533"/>
            <a:ext cx="4296508" cy="953298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51" y="150777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808" y="2584097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233" y="366042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433" y="473674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72757"/>
            <a:ext cx="8421688" cy="1644984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883877"/>
            <a:ext cx="3924300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883877"/>
            <a:ext cx="3943627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22515"/>
            <a:ext cx="9710646" cy="1377306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3023393"/>
            <a:ext cx="2896671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954593"/>
            <a:ext cx="5111750" cy="1921958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9219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351693"/>
            <a:ext cx="4179570" cy="2453652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329184"/>
            <a:ext cx="2607564" cy="1179576"/>
          </a:xfrm>
        </p:spPr>
        <p:txBody>
          <a:bodyPr anchor="b">
            <a:no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Kosten</a:t>
            </a:r>
            <a:r>
              <a:rPr lang="en-US" dirty="0"/>
              <a:t> en </a:t>
            </a:r>
            <a:r>
              <a:rPr lang="en-US" dirty="0" err="1"/>
              <a:t>LAsten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4D048A7-C5AB-ECB5-498D-5D7654AE6C0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72313159"/>
              </p:ext>
            </p:extLst>
          </p:nvPr>
        </p:nvGraphicFramePr>
        <p:xfrm>
          <a:off x="3911307" y="1234440"/>
          <a:ext cx="6801104" cy="483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612949"/>
            <a:ext cx="3566541" cy="996395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2636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522514"/>
            <a:ext cx="4179570" cy="3341857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31859"/>
            <a:ext cx="4179570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67" y="892177"/>
            <a:ext cx="9577983" cy="1325563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2pPr marL="0" indent="0" algn="ctr">
              <a:spcBef>
                <a:spcPts val="0"/>
              </a:spcBef>
              <a:buNone/>
              <a:defRPr sz="1400"/>
            </a:lvl2pPr>
          </a:lstStyle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168" y="892177"/>
            <a:ext cx="9088438" cy="1135899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570485"/>
            <a:ext cx="2105135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779603"/>
            <a:ext cx="2299855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779603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38439"/>
            <a:ext cx="1813474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38439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 descr="A green and white symbol on a black background&#10;&#10;Description automatically generated">
            <a:extLst>
              <a:ext uri="{FF2B5EF4-FFF2-40B4-BE49-F238E27FC236}">
                <a16:creationId xmlns:a16="http://schemas.microsoft.com/office/drawing/2014/main" id="{0AA9464F-EF37-D794-9DD8-7AF2C3690D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61274" y="5676515"/>
            <a:ext cx="3736375" cy="11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khouder123.be/" TargetMode="External"/><Relationship Id="rId2" Type="http://schemas.openxmlformats.org/officeDocument/2006/relationships/hyperlink" Target="mailto:David@fiscatwest.be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khouder123.be/starten/ik-wil-starten/stappen-plan-na-oprichting-vennootschap" TargetMode="External"/><Relationship Id="rId2" Type="http://schemas.openxmlformats.org/officeDocument/2006/relationships/hyperlink" Target="https://www.boekhouder123.be/starten/ik-wil-starten/stappenplan-oprichting-vennootscha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ekhouder123.be/starten/ik-wil-starten/stappen-plan-starten-eenmanszaak" TargetMode="External"/><Relationship Id="rId4" Type="http://schemas.openxmlformats.org/officeDocument/2006/relationships/hyperlink" Target="https://www.boekhouder123.be/starten/ik-wil-starten/organisatie-van-de-boekhoud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khouder123.be/bedrijfsbeheer/thema-s/btw-aangiften/btw-nr-vermeld-op-factuu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boekhouder123.be/bedrijfsbeheer/thema-s/sociale-bijdragen/rechten-in-de-sociale-zekerheid" TargetMode="External"/><Relationship Id="rId2" Type="http://schemas.openxmlformats.org/officeDocument/2006/relationships/video" Target="https://www.youtube.com/embed/cispvu8tQbM?feature=oembed" TargetMode="External"/><Relationship Id="rId1" Type="http://schemas.openxmlformats.org/officeDocument/2006/relationships/video" Target="https://www.youtube.com/embed/AvqBe8KjZbE?feature=oembed" TargetMode="External"/><Relationship Id="rId6" Type="http://schemas.openxmlformats.org/officeDocument/2006/relationships/hyperlink" Target="https://blog.liantis.be/hubfs/bijdragetabel_2023_0123_NL_digitaal.pdf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khouder123.be/bedrijfsbeheer/thema-s/verantwoorde-beroepskosten/vennootschap-waarom" TargetMode="External"/><Relationship Id="rId2" Type="http://schemas.openxmlformats.org/officeDocument/2006/relationships/hyperlink" Target="https://www.boekhouder123.be/bedrijfsbeheer/thema-s/personenbelasting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khouder123.be/bedrijfsbeheer/thema-s/verantwoorde-beroepskosten" TargetMode="External"/><Relationship Id="rId2" Type="http://schemas.openxmlformats.org/officeDocument/2006/relationships/hyperlink" Target="https://www.boekhouder123.be/tarie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429000"/>
            <a:ext cx="4941771" cy="2128042"/>
          </a:xfrm>
        </p:spPr>
        <p:txBody>
          <a:bodyPr/>
          <a:lstStyle/>
          <a:p>
            <a:r>
              <a:rPr lang="en-US" dirty="0" err="1"/>
              <a:t>Starten</a:t>
            </a:r>
            <a:r>
              <a:rPr lang="en-US" dirty="0"/>
              <a:t> Als </a:t>
            </a:r>
            <a:r>
              <a:rPr lang="en-US" dirty="0" err="1"/>
              <a:t>Zelfstandige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72757"/>
            <a:ext cx="8421688" cy="16449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883877"/>
            <a:ext cx="3924300" cy="864157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verwachten</a:t>
            </a:r>
            <a:r>
              <a:rPr lang="en-US" dirty="0"/>
              <a:t> we: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aangeleverde</a:t>
            </a:r>
            <a:r>
              <a:rPr lang="en-US" dirty="0"/>
              <a:t> </a:t>
            </a:r>
            <a:r>
              <a:rPr lang="en-US" dirty="0" err="1"/>
              <a:t>boekhouding</a:t>
            </a:r>
            <a:r>
              <a:rPr lang="en-US" dirty="0"/>
              <a:t>, we </a:t>
            </a:r>
            <a:r>
              <a:rPr lang="en-US" dirty="0" err="1"/>
              <a:t>leggen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</a:t>
            </a:r>
          </a:p>
          <a:p>
            <a:r>
              <a:rPr lang="en-US" dirty="0"/>
              <a:t>​</a:t>
            </a:r>
            <a:r>
              <a:rPr lang="en-US" dirty="0" err="1"/>
              <a:t>Strikte</a:t>
            </a:r>
            <a:r>
              <a:rPr lang="en-US" dirty="0"/>
              <a:t> </a:t>
            </a:r>
            <a:r>
              <a:rPr lang="en-US" dirty="0" err="1"/>
              <a:t>scheiding</a:t>
            </a:r>
            <a:r>
              <a:rPr lang="en-US" dirty="0"/>
              <a:t> </a:t>
            </a:r>
            <a:r>
              <a:rPr lang="en-US" dirty="0" err="1"/>
              <a:t>beroep</a:t>
            </a:r>
            <a:r>
              <a:rPr lang="en-US" dirty="0"/>
              <a:t> en </a:t>
            </a:r>
            <a:r>
              <a:rPr lang="en-US" dirty="0" err="1"/>
              <a:t>privé</a:t>
            </a:r>
            <a:endParaRPr lang="en-US" dirty="0"/>
          </a:p>
          <a:p>
            <a:r>
              <a:rPr lang="en-US" dirty="0" err="1"/>
              <a:t>Netjes</a:t>
            </a:r>
            <a:r>
              <a:rPr lang="en-US" dirty="0"/>
              <a:t>, </a:t>
            </a:r>
            <a:r>
              <a:rPr lang="en-US" dirty="0" err="1"/>
              <a:t>orderlijk</a:t>
            </a:r>
            <a:r>
              <a:rPr lang="en-US" dirty="0"/>
              <a:t> en </a:t>
            </a:r>
            <a:r>
              <a:rPr lang="en-US" dirty="0" err="1"/>
              <a:t>stiptheid</a:t>
            </a:r>
            <a:r>
              <a:rPr lang="en-US" dirty="0"/>
              <a:t>.</a:t>
            </a:r>
          </a:p>
          <a:p>
            <a:pPr algn="ctr"/>
            <a:r>
              <a:rPr lang="en-US" b="1" i="1" dirty="0"/>
              <a:t>“​a paid accountant is a motivated accountant”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883877"/>
            <a:ext cx="3943627" cy="864157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bieden</a:t>
            </a:r>
            <a:r>
              <a:rPr lang="en-US" dirty="0"/>
              <a:t> we: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/>
          <a:p>
            <a:r>
              <a:rPr lang="en-US" dirty="0" err="1"/>
              <a:t>Bijstand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opstart</a:t>
            </a:r>
            <a:r>
              <a:rPr lang="en-US" dirty="0"/>
              <a:t> en </a:t>
            </a:r>
            <a:r>
              <a:rPr lang="en-US" dirty="0" err="1"/>
              <a:t>digitalisatie</a:t>
            </a:r>
            <a:endParaRPr lang="en-US" dirty="0"/>
          </a:p>
          <a:p>
            <a:r>
              <a:rPr lang="en-US" dirty="0" err="1"/>
              <a:t>Onbeperkte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in </a:t>
            </a:r>
            <a:r>
              <a:rPr lang="en-US" dirty="0" err="1"/>
              <a:t>functie</a:t>
            </a:r>
            <a:r>
              <a:rPr lang="en-US" dirty="0"/>
              <a:t> van 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dossier </a:t>
            </a:r>
            <a:r>
              <a:rPr lang="en-US" dirty="0" err="1"/>
              <a:t>nodig</a:t>
            </a:r>
            <a:r>
              <a:rPr lang="en-US" dirty="0"/>
              <a:t> is</a:t>
            </a:r>
          </a:p>
          <a:p>
            <a:r>
              <a:rPr lang="en-US" dirty="0" err="1"/>
              <a:t>Famiale</a:t>
            </a:r>
            <a:r>
              <a:rPr lang="en-US" dirty="0"/>
              <a:t> context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46C4A-D036-4440-BB64-6754F4FF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F172A-5D5D-43CD-A187-DA0D303F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351693"/>
            <a:ext cx="4179570" cy="2453652"/>
          </a:xfrm>
        </p:spPr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success!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/>
          <a:p>
            <a:r>
              <a:rPr lang="en-US" dirty="0"/>
              <a:t>Debruyne David</a:t>
            </a: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David@fiscatwest.be</a:t>
            </a:r>
            <a:br>
              <a:rPr lang="en-US" dirty="0"/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www.Boekhouder123.be</a:t>
            </a:r>
            <a:endParaRPr lang="en-US" dirty="0"/>
          </a:p>
          <a:p>
            <a:r>
              <a:rPr lang="en-US" dirty="0"/>
              <a:t>0495 13 54 69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85" y="770763"/>
            <a:ext cx="5995036" cy="693309"/>
          </a:xfrm>
        </p:spPr>
        <p:txBody>
          <a:bodyPr/>
          <a:lstStyle/>
          <a:p>
            <a:r>
              <a:rPr lang="en-US" dirty="0" err="1"/>
              <a:t>Overtuigd</a:t>
            </a:r>
            <a:r>
              <a:rPr lang="en-US" dirty="0"/>
              <a:t>?​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085" y="1819657"/>
            <a:ext cx="7244714" cy="357427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https://www.boekhouder123.be/starten/ik-wil-starten/stappenplan-oprichting-vennootschap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https://www.boekhouder123.be/starten/ik-wil-starten/stappen-plan-na-oprichting-vennootschap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https://www.boekhouder123.be/starten/ik-wil-starten/organisatie-van-de-boekhouding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https://www.boekhouder123.be/starten/ik-wil-starten/stappen-plan-starten-eenmanszaak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D834-F1E2-4848-8093-D412A7B0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2D15-4D68-4BF7-9421-032AE6C8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67" y="892177"/>
            <a:ext cx="9577983" cy="1325563"/>
          </a:xfrm>
        </p:spPr>
        <p:txBody>
          <a:bodyPr/>
          <a:lstStyle/>
          <a:p>
            <a:r>
              <a:rPr lang="en-US" dirty="0"/>
              <a:t>Ons TEAM</a:t>
            </a:r>
          </a:p>
        </p:txBody>
      </p:sp>
      <p:pic>
        <p:nvPicPr>
          <p:cNvPr id="6" name="Picture Placeholder 15">
            <a:extLst>
              <a:ext uri="{FF2B5EF4-FFF2-40B4-BE49-F238E27FC236}">
                <a16:creationId xmlns:a16="http://schemas.microsoft.com/office/drawing/2014/main" id="{7B3BFDC1-8EC7-A38B-9064-F456B71CDA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2644" b="12644"/>
          <a:stretch/>
        </p:blipFill>
        <p:spPr>
          <a:xfrm>
            <a:off x="1668826" y="2886073"/>
            <a:ext cx="1845511" cy="184551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C184-1096-457B-AB72-BD49E6E5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568" y="5084524"/>
            <a:ext cx="2317707" cy="343061"/>
          </a:xfrm>
        </p:spPr>
        <p:txBody>
          <a:bodyPr/>
          <a:lstStyle/>
          <a:p>
            <a:r>
              <a:rPr lang="en-US" dirty="0"/>
              <a:t>David Debruyne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420882-1CC0-49B4-8DDE-24EC2668750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87181" y="5464114"/>
            <a:ext cx="1845511" cy="660747"/>
          </a:xfrm>
        </p:spPr>
        <p:txBody>
          <a:bodyPr/>
          <a:lstStyle/>
          <a:p>
            <a:r>
              <a:rPr lang="en-US" dirty="0"/>
              <a:t>Accountant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2557ABA-5037-481D-8C54-94B63E80E2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6968" b="16968"/>
          <a:stretch/>
        </p:blipFill>
        <p:spPr>
          <a:xfrm>
            <a:off x="3836914" y="2886074"/>
            <a:ext cx="1845511" cy="184551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0714D4-1A7C-4D7F-A5C0-4F766382B6A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78300" y="5084524"/>
            <a:ext cx="2330816" cy="343061"/>
          </a:xfrm>
        </p:spPr>
        <p:txBody>
          <a:bodyPr/>
          <a:lstStyle/>
          <a:p>
            <a:r>
              <a:rPr lang="en-US" dirty="0"/>
              <a:t>Stefanie Sanders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17101B-2009-4267-8513-19000E37B1F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836913" y="5478796"/>
            <a:ext cx="1855949" cy="660747"/>
          </a:xfrm>
        </p:spPr>
        <p:txBody>
          <a:bodyPr/>
          <a:lstStyle/>
          <a:p>
            <a:r>
              <a:rPr lang="en-US" dirty="0" err="1"/>
              <a:t>Dossierbeheerder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AEE506-9967-4592-BC98-D3FD3028A8E5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40127" y="5056858"/>
            <a:ext cx="2317707" cy="343061"/>
          </a:xfrm>
        </p:spPr>
        <p:txBody>
          <a:bodyPr/>
          <a:lstStyle/>
          <a:p>
            <a:r>
              <a:rPr lang="en-US" dirty="0"/>
              <a:t>Audrey Mommen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0B843D-6615-46EB-A813-BEBD624EC68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327577" y="5547761"/>
            <a:ext cx="1845511" cy="660747"/>
          </a:xfrm>
        </p:spPr>
        <p:txBody>
          <a:bodyPr>
            <a:normAutofit/>
          </a:bodyPr>
          <a:lstStyle/>
          <a:p>
            <a:r>
              <a:rPr lang="en-US" dirty="0"/>
              <a:t>Administratie Coach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F1AEEC-D56B-4D10-B1F5-63AA91152B5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488845" y="5084524"/>
            <a:ext cx="2317706" cy="343061"/>
          </a:xfrm>
        </p:spPr>
        <p:txBody>
          <a:bodyPr/>
          <a:lstStyle/>
          <a:p>
            <a:r>
              <a:rPr lang="en-US" dirty="0"/>
              <a:t>Hannelore Lagatie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99A0B0-BDD0-48DA-AA3E-13153E65129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747458" y="5464114"/>
            <a:ext cx="1845510" cy="660747"/>
          </a:xfrm>
        </p:spPr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echtgenote</a:t>
            </a:r>
            <a:r>
              <a:rPr lang="en-US" dirty="0"/>
              <a:t> en mental coach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637DEDF5-3FCD-4BC2-86A5-7BE2BF01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918C3C97-444D-4600-8553-B9C4C1F8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48E9129-4CC6-47BA-ACD8-2C632A86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ED32E93-E1E4-6598-FBAF-0BE586165A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/>
          <a:stretch/>
        </p:blipFill>
        <p:spPr/>
      </p:pic>
      <p:pic>
        <p:nvPicPr>
          <p:cNvPr id="22" name="Picture Placeholder 2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C20A425-EBA0-E45F-B2CE-E12630C2F9F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7871" b="7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930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2" y="136525"/>
            <a:ext cx="2895600" cy="2054606"/>
          </a:xfrm>
        </p:spPr>
        <p:txBody>
          <a:bodyPr/>
          <a:lstStyle/>
          <a:p>
            <a:r>
              <a:rPr lang="en-US" dirty="0" err="1"/>
              <a:t>Kosten</a:t>
            </a:r>
            <a:r>
              <a:rPr lang="en-US" dirty="0"/>
              <a:t> en LASTEN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3500" y="2924175"/>
            <a:ext cx="2895600" cy="251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Primary goals</a:t>
            </a:r>
          </a:p>
          <a:p>
            <a:r>
              <a:rPr lang="en-US" dirty="0"/>
              <a:t>Areas of growth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2949"/>
            <a:ext cx="2926461" cy="831803"/>
          </a:xfrm>
        </p:spPr>
        <p:txBody>
          <a:bodyPr/>
          <a:lstStyle/>
          <a:p>
            <a:r>
              <a:rPr lang="en-US" dirty="0"/>
              <a:t>BTW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837944"/>
            <a:ext cx="5714873" cy="4086432"/>
          </a:xfrm>
        </p:spPr>
        <p:txBody>
          <a:bodyPr>
            <a:normAutofit/>
          </a:bodyPr>
          <a:lstStyle/>
          <a:p>
            <a:pPr algn="l"/>
            <a:r>
              <a:rPr lang="nl-NL" b="1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HOOFD-PRINCIPES: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BTW is verschuldigd ten gevolge van: een ontvangen SOM, een uitgeschreven FACTUUR of een beëindigde levering of dienst.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Een factuur moet gemaakt worden ten laatste de 15e dag van de maand volgend op het hiervoor genoemde feit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Een BTW plichtige onderneming MOET iedere periode een aangifte indienen, OOK al is er geen activiteit of inkomsten.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BTW IS GEEN KOST NOCH EEN OPBRENGST! Het kan dus geen deel uitmaken van je verdienmodel of van je marge.</a:t>
            </a:r>
          </a:p>
          <a:p>
            <a:pPr algn="r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BTW tijdig betalen is een MUST:  je BTW budget voorzien, is het begin van een goed ondernemerschap.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AF55D-8791-9009-90FC-E3EF21AE33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03466" y="10288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Tarieven 6% - 12% - 21%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5D206-EC80-53FE-A0C1-BFB9FFB65CFF}"/>
              </a:ext>
            </a:extLst>
          </p:cNvPr>
          <p:cNvSpPr txBox="1"/>
          <p:nvPr/>
        </p:nvSpPr>
        <p:spPr>
          <a:xfrm>
            <a:off x="4718304" y="5449824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>
                <a:hlinkClick r:id="rId2"/>
              </a:rPr>
              <a:t>Uitleg</a:t>
            </a:r>
            <a:endParaRPr lang="en-BE" b="1" u="sng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2949"/>
            <a:ext cx="2926461" cy="831803"/>
          </a:xfrm>
        </p:spPr>
        <p:txBody>
          <a:bodyPr/>
          <a:lstStyle/>
          <a:p>
            <a:r>
              <a:rPr lang="en-US" dirty="0"/>
              <a:t>BTW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837944"/>
            <a:ext cx="5714873" cy="4086432"/>
          </a:xfrm>
        </p:spPr>
        <p:txBody>
          <a:bodyPr>
            <a:normAutofit/>
          </a:bodyPr>
          <a:lstStyle/>
          <a:p>
            <a:pPr algn="l"/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A25C28-5952-D03C-7563-9597F439EA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13" r="992" b="2526"/>
          <a:stretch/>
        </p:blipFill>
        <p:spPr>
          <a:xfrm>
            <a:off x="588475" y="226337"/>
            <a:ext cx="9035359" cy="56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2949"/>
            <a:ext cx="2926461" cy="831803"/>
          </a:xfrm>
        </p:spPr>
        <p:txBody>
          <a:bodyPr/>
          <a:lstStyle/>
          <a:p>
            <a:r>
              <a:rPr lang="en-US" dirty="0"/>
              <a:t>RSVZ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837944"/>
            <a:ext cx="5714873" cy="4086432"/>
          </a:xfrm>
        </p:spPr>
        <p:txBody>
          <a:bodyPr>
            <a:normAutofit/>
          </a:bodyPr>
          <a:lstStyle/>
          <a:p>
            <a:pPr algn="l"/>
            <a:r>
              <a:rPr lang="nl-NL" b="1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HOOFD-PRINCIPES: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 Bijdragen zijn verschuldigd op winsten en bestuurderslonen.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 Er wordt gewerkt op basis van wettelijke voorschotten en een afrekening naar 3 jaar.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 Een zelfstandige moet iedere kwartaal verplicht de wettelijke bijdragen betalen, OOK al is er geen activiteit of </a:t>
            </a: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winst.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 Het is noodzakelijk om de winst periodiek te evalueren, om onaangename verrassingen in het afrekeningsjaar te voorkomen.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Vrijwillige </a:t>
            </a: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extra </a:t>
            </a: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betalen kan een MUST zijn: Dit is immers een aftrekbare kost!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nline Media 6" title="Sociale bijdragen voor zelfstandigen: alles wat je moet weten | Liantis legt uit">
            <a:hlinkClick r:id="" action="ppaction://media"/>
            <a:extLst>
              <a:ext uri="{FF2B5EF4-FFF2-40B4-BE49-F238E27FC236}">
                <a16:creationId xmlns:a16="http://schemas.microsoft.com/office/drawing/2014/main" id="{01436BF2-75AC-60F9-74CA-9FB4987C86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57440" y="2299866"/>
            <a:ext cx="2540000" cy="1435100"/>
          </a:xfrm>
          <a:prstGeom prst="rect">
            <a:avLst/>
          </a:prstGeom>
        </p:spPr>
      </p:pic>
      <p:pic>
        <p:nvPicPr>
          <p:cNvPr id="8" name="Online Media 7" title="Hoe start je als zelfstandige in bijberoep? | Liantis legt uit">
            <a:hlinkClick r:id="" action="ppaction://media"/>
            <a:extLst>
              <a:ext uri="{FF2B5EF4-FFF2-40B4-BE49-F238E27FC236}">
                <a16:creationId xmlns:a16="http://schemas.microsoft.com/office/drawing/2014/main" id="{8835B36B-374B-9059-4A66-B8AAE02E34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457440" y="4202027"/>
            <a:ext cx="2540000" cy="143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9A3B5B-F427-AFD0-2635-8B7CA12DC3E9}"/>
              </a:ext>
            </a:extLst>
          </p:cNvPr>
          <p:cNvSpPr txBox="1"/>
          <p:nvPr/>
        </p:nvSpPr>
        <p:spPr>
          <a:xfrm>
            <a:off x="7903466" y="1028850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Tarieven 20,5% -14,72%</a:t>
            </a:r>
            <a:endParaRPr lang="en-BE" dirty="0"/>
          </a:p>
          <a:p>
            <a:endParaRPr lang="en-BE" dirty="0"/>
          </a:p>
        </p:txBody>
      </p: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10B76258-3745-A725-77E0-99C4CA270F65}"/>
              </a:ext>
            </a:extLst>
          </p:cNvPr>
          <p:cNvSpPr txBox="1"/>
          <p:nvPr/>
        </p:nvSpPr>
        <p:spPr>
          <a:xfrm>
            <a:off x="4633977" y="5267795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>
                <a:solidFill>
                  <a:srgbClr val="7030A0"/>
                </a:solidFill>
              </a:rPr>
              <a:t>Bijdragetabel</a:t>
            </a:r>
            <a:endParaRPr lang="en-BE" b="1" u="sng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A3164-BB8A-FB4D-4BB0-78ED80A9F1BB}"/>
              </a:ext>
            </a:extLst>
          </p:cNvPr>
          <p:cNvSpPr txBox="1"/>
          <p:nvPr/>
        </p:nvSpPr>
        <p:spPr>
          <a:xfrm>
            <a:off x="2816288" y="526779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Rechten</a:t>
            </a:r>
            <a:endParaRPr lang="en-B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2949"/>
            <a:ext cx="2926461" cy="831803"/>
          </a:xfrm>
        </p:spPr>
        <p:txBody>
          <a:bodyPr/>
          <a:lstStyle/>
          <a:p>
            <a:r>
              <a:rPr lang="en-US" dirty="0" err="1"/>
              <a:t>Belastingen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837944"/>
            <a:ext cx="5714873" cy="4086432"/>
          </a:xfrm>
        </p:spPr>
        <p:txBody>
          <a:bodyPr>
            <a:normAutofit/>
          </a:bodyPr>
          <a:lstStyle/>
          <a:p>
            <a:pPr algn="l"/>
            <a:r>
              <a:rPr lang="nl-NL" b="1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HOOFD-PRINCIPES: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 Belastingen zijn verschuldigd op winsten en lonen.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 Je kan vrijwillig voorschotten betalen, een afrekening volgt meestal in het tweede jaar volgend op het berekeningsjaar.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 Een zelfstandige kan iedere kwartaal  vrijwillige een voorafbetaling betalen.</a:t>
            </a:r>
            <a:endParaRPr lang="nl-NL" dirty="0">
              <a:solidFill>
                <a:srgbClr val="60696D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 Het is noodzakelijk om de winst periodiek te evalueren, om onaangename verrassingen in het afrekeningsjaar te voorkomen.</a:t>
            </a:r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Tijdig betalen is een MUST:  je </a:t>
            </a:r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Belasting</a:t>
            </a:r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budget voorzien, is het begin van een goed ondernemerschap en kan op verschillende manieren.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F439BC-1197-E918-6D7C-3380FA4A7ADF}"/>
              </a:ext>
            </a:extLst>
          </p:cNvPr>
          <p:cNvSpPr txBox="1"/>
          <p:nvPr/>
        </p:nvSpPr>
        <p:spPr>
          <a:xfrm>
            <a:off x="3247387" y="5412852"/>
            <a:ext cx="2082297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Personenbelasting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652C8E-FEC1-9AAD-2FEF-67B64CEFF517}"/>
              </a:ext>
            </a:extLst>
          </p:cNvPr>
          <p:cNvSpPr txBox="1"/>
          <p:nvPr/>
        </p:nvSpPr>
        <p:spPr>
          <a:xfrm>
            <a:off x="6148842" y="5404919"/>
            <a:ext cx="267137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Vennootschapsbelasting</a:t>
            </a:r>
            <a:endParaRPr lang="nl-B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2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2949"/>
            <a:ext cx="3895725" cy="831803"/>
          </a:xfrm>
        </p:spPr>
        <p:txBody>
          <a:bodyPr/>
          <a:lstStyle/>
          <a:p>
            <a:r>
              <a:rPr lang="en-US" dirty="0" err="1"/>
              <a:t>Werkingskosten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837944"/>
            <a:ext cx="5714873" cy="4086432"/>
          </a:xfrm>
          <a:effectLst/>
        </p:spPr>
        <p:txBody>
          <a:bodyPr>
            <a:normAutofit/>
          </a:bodyPr>
          <a:lstStyle/>
          <a:p>
            <a:pPr algn="l"/>
            <a:r>
              <a:rPr lang="nl-NL" b="0" i="0" dirty="0">
                <a:solidFill>
                  <a:srgbClr val="60696D"/>
                </a:solidFill>
                <a:effectLst/>
                <a:latin typeface="Arial" panose="020B0604020202020204" pitchFamily="34" charset="0"/>
              </a:rPr>
              <a:t>Administratieve kosten</a:t>
            </a: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  <a:hlinkClick r:id="rId2"/>
              </a:rPr>
              <a:t>Boekhouder</a:t>
            </a:r>
            <a:endParaRPr lang="nl-NL" dirty="0">
              <a:solidFill>
                <a:srgbClr val="60696D"/>
              </a:solidFill>
              <a:latin typeface="Arial" panose="020B0604020202020204" pitchFamily="34" charset="0"/>
            </a:endParaRP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Regionale en exploitatie Taxen</a:t>
            </a: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SABAM UNISONO</a:t>
            </a: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Bijdragen </a:t>
            </a: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Verzekeringen tegen ondernemingsrisico</a:t>
            </a: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FAVV en vergunningen?</a:t>
            </a:r>
          </a:p>
          <a:p>
            <a:pPr algn="l"/>
            <a:r>
              <a:rPr lang="nl-NL" dirty="0">
                <a:solidFill>
                  <a:srgbClr val="60696D"/>
                </a:solidFill>
                <a:latin typeface="Arial" panose="020B0604020202020204" pitchFamily="34" charset="0"/>
              </a:rPr>
              <a:t>Lokaalkosten</a:t>
            </a:r>
          </a:p>
          <a:p>
            <a:pPr algn="l"/>
            <a:r>
              <a:rPr lang="nl-NL" b="1" dirty="0">
                <a:solidFill>
                  <a:srgbClr val="60696D"/>
                </a:solidFill>
                <a:latin typeface="Arial" panose="020B0604020202020204" pitchFamily="34" charset="0"/>
                <a:hlinkClick r:id="rId3"/>
              </a:rPr>
              <a:t>Andere</a:t>
            </a:r>
            <a:endParaRPr lang="nl-NL" b="1" dirty="0">
              <a:solidFill>
                <a:srgbClr val="60696D"/>
              </a:solidFill>
              <a:latin typeface="Arial" panose="020B0604020202020204" pitchFamily="34" charset="0"/>
            </a:endParaRPr>
          </a:p>
          <a:p>
            <a:pPr algn="l"/>
            <a:endParaRPr lang="nl-NL" b="0" i="0" dirty="0">
              <a:solidFill>
                <a:srgbClr val="60696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</p:spPr>
        <p:txBody>
          <a:bodyPr/>
          <a:lstStyle/>
          <a:p>
            <a:r>
              <a:rPr lang="en-US" dirty="0"/>
              <a:t>Start</a:t>
            </a:r>
          </a:p>
        </p:txBody>
      </p:sp>
      <p:graphicFrame>
        <p:nvGraphicFramePr>
          <p:cNvPr id="33" name="Content Placeholder 3" descr="Timeline Placeholder ">
            <a:extLst>
              <a:ext uri="{FF2B5EF4-FFF2-40B4-BE49-F238E27FC236}">
                <a16:creationId xmlns:a16="http://schemas.microsoft.com/office/drawing/2014/main" id="{7BC1F95D-CCD2-421B-B06B-706699FAAD5D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128502180"/>
              </p:ext>
            </p:extLst>
          </p:nvPr>
        </p:nvGraphicFramePr>
        <p:xfrm>
          <a:off x="838200" y="2111375"/>
          <a:ext cx="1051560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27CC26-34EF-4BB9-B289-9EC56B07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8E6AD-9D37-499C-898E-ED12AC36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8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60" y="273486"/>
            <a:ext cx="5773419" cy="953298"/>
          </a:xfrm>
        </p:spPr>
        <p:txBody>
          <a:bodyPr/>
          <a:lstStyle/>
          <a:p>
            <a:r>
              <a:rPr lang="en-US" dirty="0" err="1"/>
              <a:t>Werken</a:t>
            </a:r>
            <a:r>
              <a:rPr lang="en-US" dirty="0"/>
              <a:t> in </a:t>
            </a:r>
            <a:r>
              <a:rPr lang="en-US" dirty="0" err="1"/>
              <a:t>uw</a:t>
            </a:r>
            <a:r>
              <a:rPr lang="en-US" dirty="0"/>
              <a:t> dossier - </a:t>
            </a:r>
            <a:r>
              <a:rPr lang="en-US" dirty="0" err="1"/>
              <a:t>Jaarverloop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7E83-2D8B-42EF-A2C4-5D2BBDB1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51" y="1507772"/>
            <a:ext cx="2141764" cy="514350"/>
          </a:xfrm>
        </p:spPr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808" y="2584097"/>
            <a:ext cx="2141764" cy="514350"/>
          </a:xfrm>
        </p:spPr>
        <p:txBody>
          <a:bodyPr/>
          <a:lstStyle/>
          <a:p>
            <a:r>
              <a:rPr lang="en-US" dirty="0"/>
              <a:t>Q2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233" y="3660422"/>
            <a:ext cx="2141764" cy="514350"/>
          </a:xfrm>
        </p:spPr>
        <p:txBody>
          <a:bodyPr/>
          <a:lstStyle/>
          <a:p>
            <a:r>
              <a:rPr lang="en-US" dirty="0"/>
              <a:t>Q3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433" y="4736748"/>
            <a:ext cx="2141764" cy="514350"/>
          </a:xfrm>
        </p:spPr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6" y="1613528"/>
            <a:ext cx="5102680" cy="1010842"/>
          </a:xfrm>
        </p:spPr>
        <p:txBody>
          <a:bodyPr>
            <a:normAutofit/>
          </a:bodyPr>
          <a:lstStyle/>
          <a:p>
            <a:r>
              <a:rPr lang="en-US" dirty="0" err="1"/>
              <a:t>Bijwerken</a:t>
            </a:r>
            <a:r>
              <a:rPr lang="en-US" dirty="0"/>
              <a:t> </a:t>
            </a:r>
            <a:r>
              <a:rPr lang="en-US" dirty="0" err="1"/>
              <a:t>vorig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,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documenten</a:t>
            </a:r>
            <a:r>
              <a:rPr lang="en-US" dirty="0"/>
              <a:t>, </a:t>
            </a:r>
            <a:r>
              <a:rPr lang="en-US" dirty="0" err="1"/>
              <a:t>voorstel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kas en </a:t>
            </a:r>
            <a:r>
              <a:rPr lang="en-US" dirty="0" err="1"/>
              <a:t>voorafbetalingen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F0B15-120C-423F-8EE5-F303B19D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9" y="2682564"/>
            <a:ext cx="5102680" cy="1010842"/>
          </a:xfrm>
        </p:spPr>
        <p:txBody>
          <a:bodyPr>
            <a:normAutofit/>
          </a:bodyPr>
          <a:lstStyle/>
          <a:p>
            <a:r>
              <a:rPr lang="en-US" dirty="0" err="1"/>
              <a:t>Afwerken</a:t>
            </a:r>
            <a:r>
              <a:rPr lang="en-US" dirty="0"/>
              <a:t> </a:t>
            </a:r>
            <a:r>
              <a:rPr lang="en-US" dirty="0" err="1"/>
              <a:t>vorig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+ </a:t>
            </a:r>
            <a:r>
              <a:rPr lang="en-US" dirty="0" err="1"/>
              <a:t>belastingsberekening</a:t>
            </a:r>
            <a:r>
              <a:rPr lang="en-US" dirty="0"/>
              <a:t> + </a:t>
            </a:r>
            <a:r>
              <a:rPr lang="en-US" dirty="0" err="1"/>
              <a:t>schatting</a:t>
            </a:r>
            <a:r>
              <a:rPr lang="en-US" dirty="0"/>
              <a:t> </a:t>
            </a:r>
            <a:r>
              <a:rPr lang="en-US" dirty="0" err="1"/>
              <a:t>afrekening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kas.</a:t>
            </a:r>
            <a:br>
              <a:rPr lang="en-US" dirty="0"/>
            </a:br>
            <a:br>
              <a:rPr lang="en-US" dirty="0"/>
            </a:br>
            <a:r>
              <a:rPr lang="en-US" b="1" i="1" dirty="0" err="1"/>
              <a:t>Voorrang</a:t>
            </a:r>
            <a:r>
              <a:rPr lang="en-US" b="1" i="1" dirty="0"/>
              <a:t> </a:t>
            </a:r>
            <a:r>
              <a:rPr lang="en-US" b="1" i="1" dirty="0" err="1"/>
              <a:t>vennootschappen</a:t>
            </a:r>
            <a:r>
              <a:rPr lang="en-US" b="1" i="1" dirty="0"/>
              <a:t> op </a:t>
            </a:r>
            <a:r>
              <a:rPr lang="en-US" b="1" i="1" dirty="0" err="1"/>
              <a:t>Eenmanszaken</a:t>
            </a:r>
            <a:endParaRPr lang="en-US" b="1" i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0D2644-F516-41F1-A88D-93673EA2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8" y="3755394"/>
            <a:ext cx="5102680" cy="1010842"/>
          </a:xfrm>
        </p:spPr>
        <p:txBody>
          <a:bodyPr>
            <a:normAutofit/>
          </a:bodyPr>
          <a:lstStyle/>
          <a:p>
            <a:r>
              <a:rPr lang="en-US" dirty="0" err="1"/>
              <a:t>Afwerken</a:t>
            </a:r>
            <a:r>
              <a:rPr lang="en-US" dirty="0"/>
              <a:t> </a:t>
            </a:r>
            <a:r>
              <a:rPr lang="en-US" dirty="0" err="1"/>
              <a:t>vorig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+ </a:t>
            </a:r>
            <a:r>
              <a:rPr lang="en-US" dirty="0" err="1"/>
              <a:t>belastingsberekening</a:t>
            </a:r>
            <a:r>
              <a:rPr lang="en-US" dirty="0"/>
              <a:t> + </a:t>
            </a:r>
            <a:r>
              <a:rPr lang="en-US" dirty="0" err="1"/>
              <a:t>schatting</a:t>
            </a:r>
            <a:r>
              <a:rPr lang="en-US" dirty="0"/>
              <a:t> </a:t>
            </a:r>
            <a:r>
              <a:rPr lang="en-US" dirty="0" err="1"/>
              <a:t>afrekening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kas.</a:t>
            </a:r>
            <a:br>
              <a:rPr lang="en-US" dirty="0"/>
            </a:br>
            <a:br>
              <a:rPr lang="en-US" dirty="0"/>
            </a:br>
            <a:r>
              <a:rPr lang="en-US" b="1" i="1" dirty="0" err="1"/>
              <a:t>Voorrang</a:t>
            </a:r>
            <a:r>
              <a:rPr lang="en-US" b="1" i="1" dirty="0"/>
              <a:t> </a:t>
            </a:r>
            <a:r>
              <a:rPr lang="en-US" b="1" i="1" dirty="0" err="1"/>
              <a:t>Hoofdberoepen</a:t>
            </a:r>
            <a:r>
              <a:rPr lang="en-US" b="1" i="1" dirty="0"/>
              <a:t> op </a:t>
            </a:r>
            <a:r>
              <a:rPr lang="en-US" b="1" i="1" dirty="0" err="1"/>
              <a:t>Bijberoepen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80" y="4824430"/>
            <a:ext cx="5102680" cy="1010842"/>
          </a:xfrm>
        </p:spPr>
        <p:txBody>
          <a:bodyPr>
            <a:normAutofit/>
          </a:bodyPr>
          <a:lstStyle/>
          <a:p>
            <a:r>
              <a:rPr lang="en-US" dirty="0" err="1"/>
              <a:t>Afwerken</a:t>
            </a:r>
            <a:r>
              <a:rPr lang="en-US" dirty="0"/>
              <a:t> </a:t>
            </a:r>
            <a:r>
              <a:rPr lang="en-US" dirty="0" err="1"/>
              <a:t>raportage</a:t>
            </a:r>
            <a:r>
              <a:rPr lang="en-US" dirty="0"/>
              <a:t>, </a:t>
            </a:r>
            <a:r>
              <a:rPr lang="en-US" dirty="0" err="1"/>
              <a:t>voorstellen</a:t>
            </a:r>
            <a:r>
              <a:rPr lang="en-US" dirty="0"/>
              <a:t> </a:t>
            </a:r>
            <a:r>
              <a:rPr lang="en-US" dirty="0" err="1"/>
              <a:t>huidig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op basis de </a:t>
            </a:r>
            <a:r>
              <a:rPr lang="en-US" dirty="0" err="1"/>
              <a:t>ingeboekte</a:t>
            </a:r>
            <a:r>
              <a:rPr lang="en-US" dirty="0"/>
              <a:t> </a:t>
            </a:r>
            <a:r>
              <a:rPr lang="en-US" dirty="0" err="1"/>
              <a:t>stukken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4238BD7-9B10-4E64-B1B4-FDE6DD70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D3D67B7-A821-49FC-94BE-19EDE9D3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8D6D0E8-3983-4B7D-ADB2-077E17AD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5" id="{DBE773F4-03EF-460F-8123-2ED25579554B}" vid="{FED336E3-054A-486F-8CDB-8815D6B39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5327A-3F11-4B74-87F2-F91762B92A4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76A8F61-3FE0-4499-9D74-D8DA5DD8F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CBB7AC-E012-4960-B083-33C7C7C0C8C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{14696C14-049B-4659-9B54-FF4772A4FD86}tf67328976_win32</Template>
  <TotalTime>0</TotalTime>
  <Words>639</Words>
  <Application>Microsoft Office PowerPoint</Application>
  <PresentationFormat>Breedbeeld</PresentationFormat>
  <Paragraphs>124</Paragraphs>
  <Slides>13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Wingdings</vt:lpstr>
      <vt:lpstr>Custom</vt:lpstr>
      <vt:lpstr>Starten Als Zelfstandige</vt:lpstr>
      <vt:lpstr>Kosten en LASTEN</vt:lpstr>
      <vt:lpstr>BTW</vt:lpstr>
      <vt:lpstr>BTW</vt:lpstr>
      <vt:lpstr>RSVZ</vt:lpstr>
      <vt:lpstr>Belastingen</vt:lpstr>
      <vt:lpstr>Werkingskosten</vt:lpstr>
      <vt:lpstr>Start</vt:lpstr>
      <vt:lpstr>Werken in uw dossier - Jaarverloop</vt:lpstr>
      <vt:lpstr>PowerPoint-presentatie</vt:lpstr>
      <vt:lpstr>Veel success!</vt:lpstr>
      <vt:lpstr>Overtuigd?​</vt:lpstr>
      <vt:lpstr>Ons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Starten Als Zelfstandige</dc:title>
  <dc:creator>David Debruyne</dc:creator>
  <cp:lastModifiedBy>David Debruyne</cp:lastModifiedBy>
  <cp:revision>8</cp:revision>
  <dcterms:created xsi:type="dcterms:W3CDTF">2023-09-16T06:53:59Z</dcterms:created>
  <dcterms:modified xsi:type="dcterms:W3CDTF">2024-12-05T16:54:42Z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